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11" r:id="rId4"/>
    <p:sldId id="312" r:id="rId5"/>
    <p:sldId id="313" r:id="rId6"/>
    <p:sldId id="314" r:id="rId7"/>
    <p:sldId id="328" r:id="rId8"/>
    <p:sldId id="315" r:id="rId9"/>
    <p:sldId id="329" r:id="rId10"/>
    <p:sldId id="330" r:id="rId11"/>
    <p:sldId id="316" r:id="rId12"/>
    <p:sldId id="331" r:id="rId13"/>
    <p:sldId id="332" r:id="rId14"/>
    <p:sldId id="333" r:id="rId15"/>
    <p:sldId id="334" r:id="rId16"/>
    <p:sldId id="335" r:id="rId17"/>
    <p:sldId id="33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500573" y="1754727"/>
            <a:ext cx="10458688" cy="4431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kinsman redeemer. </a:t>
            </a:r>
          </a:p>
          <a:p>
            <a:pPr algn="ctr">
              <a:lnSpc>
                <a:spcPct val="80000"/>
              </a:lnSpc>
            </a:pPr>
            <a:r>
              <a:rPr lang="en-US" sz="88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Text: Ruth 1, 2, 3 and 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53519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357772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198533-7475-1B74-7062-19CEDE560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E38A87-5D93-0044-D8D1-5C6C59254198}"/>
              </a:ext>
            </a:extLst>
          </p:cNvPr>
          <p:cNvSpPr txBox="1"/>
          <p:nvPr/>
        </p:nvSpPr>
        <p:spPr>
          <a:xfrm>
            <a:off x="325468" y="390315"/>
            <a:ext cx="11157849" cy="6319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rgbClr val="FFC000"/>
                </a:solidFill>
              </a:rPr>
              <a:t>SERMON note : </a:t>
            </a:r>
            <a:r>
              <a:rPr lang="en-US" sz="7200" dirty="0">
                <a:solidFill>
                  <a:schemeClr val="bg1"/>
                </a:solidFill>
              </a:rPr>
              <a:t>Beloved, the true Bride of Christ is not just an emotional follower; she is a prepared, obedient, Spirit-filled, and humble Church, ready for the manifestation of glory.</a:t>
            </a:r>
            <a:endParaRPr lang="en-US" sz="72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613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09200C-5E9A-3328-2C89-FD410F551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F094B3-2F53-2D56-B7CE-B7EC69DD1B71}"/>
              </a:ext>
            </a:extLst>
          </p:cNvPr>
          <p:cNvSpPr txBox="1"/>
          <p:nvPr/>
        </p:nvSpPr>
        <p:spPr>
          <a:xfrm>
            <a:off x="325468" y="390315"/>
            <a:ext cx="11157849" cy="585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6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Characters of Boaz </a:t>
            </a:r>
            <a:endParaRPr lang="en-US" sz="1600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8000" dirty="0">
                <a:solidFill>
                  <a:schemeClr val="bg1"/>
                </a:solidFill>
              </a:rPr>
              <a:t>Boaz- a kinsman redeemer. Ruth 3:12- 13, Leviticus 25:25, </a:t>
            </a:r>
            <a:r>
              <a:rPr lang="en-US" sz="8000" dirty="0" err="1">
                <a:solidFill>
                  <a:schemeClr val="bg1"/>
                </a:solidFill>
              </a:rPr>
              <a:t>deutronomy</a:t>
            </a:r>
            <a:r>
              <a:rPr lang="en-US" sz="8000" dirty="0">
                <a:solidFill>
                  <a:schemeClr val="bg1"/>
                </a:solidFill>
              </a:rPr>
              <a:t> 25:5-6, Eph 1:7, Gal. 3:13.</a:t>
            </a:r>
            <a:endParaRPr lang="en-US" sz="8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703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CE0A41-CF2D-EE43-B014-FB4BA42EE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4AE1FA-4C31-9C3C-080B-4B63F2C83FE0}"/>
              </a:ext>
            </a:extLst>
          </p:cNvPr>
          <p:cNvSpPr txBox="1"/>
          <p:nvPr/>
        </p:nvSpPr>
        <p:spPr>
          <a:xfrm>
            <a:off x="325468" y="390315"/>
            <a:ext cx="11157849" cy="388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6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Characters of Boaz </a:t>
            </a:r>
            <a:endParaRPr lang="en-US" sz="1600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8000" dirty="0">
                <a:solidFill>
                  <a:schemeClr val="bg1"/>
                </a:solidFill>
              </a:rPr>
              <a:t>Boaz- the shadow of Christ. Ruth 2:12, Titus 2:14, Eph 5:25-27,</a:t>
            </a:r>
            <a:endParaRPr lang="en-US" sz="8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372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8D8605-ED5A-3448-F558-2DFC568D1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8EE746-55EB-1D7A-9D83-9123D302A402}"/>
              </a:ext>
            </a:extLst>
          </p:cNvPr>
          <p:cNvSpPr txBox="1"/>
          <p:nvPr/>
        </p:nvSpPr>
        <p:spPr>
          <a:xfrm>
            <a:off x="325468" y="390315"/>
            <a:ext cx="11157849" cy="388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6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Characters of Boaz </a:t>
            </a:r>
            <a:endParaRPr lang="en-US" sz="1600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8000" dirty="0">
                <a:solidFill>
                  <a:schemeClr val="bg1"/>
                </a:solidFill>
              </a:rPr>
              <a:t>Boaz- higher than law. R </a:t>
            </a:r>
            <a:r>
              <a:rPr lang="en-US" sz="8000" dirty="0" err="1">
                <a:solidFill>
                  <a:schemeClr val="bg1"/>
                </a:solidFill>
              </a:rPr>
              <a:t>uth</a:t>
            </a:r>
            <a:r>
              <a:rPr lang="en-US" sz="8000" dirty="0">
                <a:solidFill>
                  <a:schemeClr val="bg1"/>
                </a:solidFill>
              </a:rPr>
              <a:t> 3:13, Matthew 12:7, john 1:17,</a:t>
            </a:r>
            <a:endParaRPr lang="en-US" sz="8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415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EF1DC8-60B8-B4BD-2E8D-D0C6A3666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2995CC-A08B-1A99-2A7A-34464A4EA7ED}"/>
              </a:ext>
            </a:extLst>
          </p:cNvPr>
          <p:cNvSpPr txBox="1"/>
          <p:nvPr/>
        </p:nvSpPr>
        <p:spPr>
          <a:xfrm>
            <a:off x="325468" y="390315"/>
            <a:ext cx="11157849" cy="487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6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Characters of Boaz </a:t>
            </a:r>
            <a:endParaRPr lang="en-US" sz="1600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8000" dirty="0">
                <a:solidFill>
                  <a:schemeClr val="bg1"/>
                </a:solidFill>
              </a:rPr>
              <a:t>Boaz - uphold righteousness . Ruth 3: 11, Proverbs 10:9, Matthew 5:6, 1 john 3:7</a:t>
            </a:r>
            <a:endParaRPr lang="en-US" sz="8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118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B60362-BC0C-24CD-9892-392B908FB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715572-52A1-DAFD-9F29-BBE77C46DAA7}"/>
              </a:ext>
            </a:extLst>
          </p:cNvPr>
          <p:cNvSpPr txBox="1"/>
          <p:nvPr/>
        </p:nvSpPr>
        <p:spPr>
          <a:xfrm>
            <a:off x="325468" y="390315"/>
            <a:ext cx="11157849" cy="388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6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Characters of Boaz </a:t>
            </a:r>
            <a:endParaRPr lang="en-US" sz="1600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8000" dirty="0">
                <a:solidFill>
                  <a:schemeClr val="bg1"/>
                </a:solidFill>
              </a:rPr>
              <a:t>Boaz- fulfilment of promise. Ruth 3:18, number 23:19</a:t>
            </a:r>
            <a:endParaRPr lang="en-US" sz="8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433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B03D78-41EB-DE73-E505-4432AE0E3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FA6C2F-BBE2-8A87-552B-985E27F4A6DC}"/>
              </a:ext>
            </a:extLst>
          </p:cNvPr>
          <p:cNvSpPr txBox="1"/>
          <p:nvPr/>
        </p:nvSpPr>
        <p:spPr>
          <a:xfrm>
            <a:off x="325468" y="390315"/>
            <a:ext cx="11157849" cy="388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60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Characters of Boaz </a:t>
            </a:r>
            <a:endParaRPr lang="en-US" sz="1600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8000" dirty="0">
                <a:solidFill>
                  <a:schemeClr val="bg1"/>
                </a:solidFill>
              </a:rPr>
              <a:t>Boaz- gave gifts to Ruth as a token of love. Ruth 3:15, Gen 24:53, john 3:16.</a:t>
            </a:r>
            <a:endParaRPr lang="en-US" sz="8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071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970F1A-F3E4-F4BC-AFDC-A211F9A63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B1581E-C705-2136-61DC-B05E29DC8C7C}"/>
              </a:ext>
            </a:extLst>
          </p:cNvPr>
          <p:cNvSpPr txBox="1"/>
          <p:nvPr/>
        </p:nvSpPr>
        <p:spPr>
          <a:xfrm>
            <a:off x="325468" y="390315"/>
            <a:ext cx="11157849" cy="6106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THE CHARACTER OF NAOMI</a:t>
            </a:r>
          </a:p>
          <a:p>
            <a:pPr marL="1143000" indent="-1143000">
              <a:lnSpc>
                <a:spcPct val="80000"/>
              </a:lnSpc>
              <a:spcAft>
                <a:spcPts val="600"/>
              </a:spcAft>
              <a:buAutoNum type="arabicPeriod"/>
            </a:pPr>
            <a:r>
              <a:rPr lang="en-US" sz="7200" dirty="0">
                <a:solidFill>
                  <a:schemeClr val="bg1"/>
                </a:solidFill>
              </a:rPr>
              <a:t>NAOMI - the spirit counsel.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7200" dirty="0">
                <a:solidFill>
                  <a:schemeClr val="bg1"/>
                </a:solidFill>
              </a:rPr>
              <a:t>2. Naomi - the rest giver.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7200" dirty="0">
                <a:solidFill>
                  <a:schemeClr val="bg1"/>
                </a:solidFill>
              </a:rPr>
              <a:t>3. Naomi - afflicted but restored church.</a:t>
            </a:r>
            <a:endParaRPr lang="en-US" sz="7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03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E513B7-36E3-EA6B-ABD0-137637052E4D}"/>
              </a:ext>
            </a:extLst>
          </p:cNvPr>
          <p:cNvSpPr txBox="1"/>
          <p:nvPr/>
        </p:nvSpPr>
        <p:spPr>
          <a:xfrm>
            <a:off x="134647" y="1027165"/>
            <a:ext cx="11157849" cy="4713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 algn="just">
              <a:lnSpc>
                <a:spcPct val="80000"/>
              </a:lnSpc>
              <a:spcAft>
                <a:spcPts val="600"/>
              </a:spcAft>
              <a:buAutoNum type="alphaLcParenR"/>
            </a:pPr>
            <a:r>
              <a:rPr lang="en-US" sz="4600" b="1" dirty="0">
                <a:solidFill>
                  <a:srgbClr val="FFC000"/>
                </a:solidFill>
              </a:rPr>
              <a:t>A. INTRODUCTION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600" dirty="0">
                <a:solidFill>
                  <a:schemeClr val="bg1"/>
                </a:solidFill>
              </a:rPr>
              <a:t>The Book of Ruth is more than a love story. It is a divine drama that mirrors God’s redemptive plan for the Church. Every character — Naomi, Ruth, Orpah, Boaz, and Obed — represents a spiritual truth about the Church, redemption, and Christ’s relationship with His Bride.</a:t>
            </a: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1357DE-4C4B-6358-16F1-91D713D10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79FB69-95AB-439D-BB40-599ACE15C4C1}"/>
              </a:ext>
            </a:extLst>
          </p:cNvPr>
          <p:cNvSpPr txBox="1"/>
          <p:nvPr/>
        </p:nvSpPr>
        <p:spPr>
          <a:xfrm>
            <a:off x="325468" y="390315"/>
            <a:ext cx="11157849" cy="504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8000" dirty="0">
                <a:solidFill>
                  <a:schemeClr val="bg1"/>
                </a:solidFill>
              </a:rPr>
              <a:t>Let’s look closely and discover how each person in the story has a prophetic significance in the Body of Christ.</a:t>
            </a:r>
          </a:p>
        </p:txBody>
      </p:sp>
    </p:spTree>
    <p:extLst>
      <p:ext uri="{BB962C8B-B14F-4D97-AF65-F5344CB8AC3E}">
        <p14:creationId xmlns:p14="http://schemas.microsoft.com/office/powerpoint/2010/main" val="372950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D9F6E2-42FD-B4FD-DAA3-B31D0F07C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63DDF5-F781-CB11-7F48-750CABD9CAF9}"/>
              </a:ext>
            </a:extLst>
          </p:cNvPr>
          <p:cNvSpPr txBox="1"/>
          <p:nvPr/>
        </p:nvSpPr>
        <p:spPr>
          <a:xfrm>
            <a:off x="325468" y="390315"/>
            <a:ext cx="11157849" cy="5434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THE CHARACTERS OF RUTH/ORPAH. </a:t>
            </a:r>
            <a:endParaRPr lang="en-US" sz="1400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6600" dirty="0">
                <a:solidFill>
                  <a:srgbClr val="FFC000"/>
                </a:solidFill>
              </a:rPr>
              <a:t>1. Ruth </a:t>
            </a:r>
            <a:r>
              <a:rPr lang="en-US" sz="6600" dirty="0">
                <a:solidFill>
                  <a:schemeClr val="bg1"/>
                </a:solidFill>
              </a:rPr>
              <a:t>— A Type of the Bride of Christ Ruth is not just a character in a story; she is a prophetic picture of the Church that Christ died for. Eph 5:27</a:t>
            </a:r>
          </a:p>
        </p:txBody>
      </p:sp>
    </p:spTree>
    <p:extLst>
      <p:ext uri="{BB962C8B-B14F-4D97-AF65-F5344CB8AC3E}">
        <p14:creationId xmlns:p14="http://schemas.microsoft.com/office/powerpoint/2010/main" val="812861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919EA5-E15A-C086-7A6C-0E9886153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D46817-3144-6C3B-7C31-7DBCC1E0D216}"/>
              </a:ext>
            </a:extLst>
          </p:cNvPr>
          <p:cNvSpPr txBox="1"/>
          <p:nvPr/>
        </p:nvSpPr>
        <p:spPr>
          <a:xfrm>
            <a:off x="325468" y="390315"/>
            <a:ext cx="11157849" cy="504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8000" dirty="0">
                <a:solidFill>
                  <a:schemeClr val="bg1"/>
                </a:solidFill>
              </a:rPr>
              <a:t> </a:t>
            </a:r>
            <a:r>
              <a:rPr lang="en-US" sz="8000" dirty="0">
                <a:solidFill>
                  <a:srgbClr val="FFC000"/>
                </a:solidFill>
              </a:rPr>
              <a:t>*Sermon note: </a:t>
            </a:r>
            <a:r>
              <a:rPr lang="en-US" sz="8000" dirty="0">
                <a:solidFill>
                  <a:schemeClr val="bg1"/>
                </a:solidFill>
              </a:rPr>
              <a:t>The highest submission to God’s process, is not just for personal gain, but for covenant fulfillment.</a:t>
            </a:r>
          </a:p>
        </p:txBody>
      </p:sp>
    </p:spTree>
    <p:extLst>
      <p:ext uri="{BB962C8B-B14F-4D97-AF65-F5344CB8AC3E}">
        <p14:creationId xmlns:p14="http://schemas.microsoft.com/office/powerpoint/2010/main" val="1712593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80A2F7-8D0E-0ACE-9528-B375396B5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E27125-BBAE-A8E7-1900-5F1EC589D689}"/>
              </a:ext>
            </a:extLst>
          </p:cNvPr>
          <p:cNvSpPr txBox="1"/>
          <p:nvPr/>
        </p:nvSpPr>
        <p:spPr>
          <a:xfrm>
            <a:off x="325468" y="390315"/>
            <a:ext cx="11157849" cy="5800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6600" dirty="0">
                <a:solidFill>
                  <a:srgbClr val="FFC000"/>
                </a:solidFill>
              </a:rPr>
              <a:t>3. Ruth — </a:t>
            </a:r>
            <a:r>
              <a:rPr lang="en-US" sz="6600" dirty="0">
                <a:solidFill>
                  <a:schemeClr val="bg1"/>
                </a:solidFill>
              </a:rPr>
              <a:t>Spirit-Filled and Empowered Ruth’s obedience and purity indicate a Spirit-filled believer: her humility, submission, and faith enabled her to partake in God's redemptive plan. Romans 8:16. </a:t>
            </a:r>
          </a:p>
        </p:txBody>
      </p:sp>
    </p:spTree>
    <p:extLst>
      <p:ext uri="{BB962C8B-B14F-4D97-AF65-F5344CB8AC3E}">
        <p14:creationId xmlns:p14="http://schemas.microsoft.com/office/powerpoint/2010/main" val="398689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CE6C79-CF32-F462-7127-F683CF755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80483E-9756-0484-B081-B0F3C8EB878C}"/>
              </a:ext>
            </a:extLst>
          </p:cNvPr>
          <p:cNvSpPr txBox="1"/>
          <p:nvPr/>
        </p:nvSpPr>
        <p:spPr>
          <a:xfrm>
            <a:off x="325468" y="390315"/>
            <a:ext cx="11157849" cy="5432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7200" dirty="0">
                <a:solidFill>
                  <a:srgbClr val="FFC000"/>
                </a:solidFill>
              </a:rPr>
              <a:t>4.Ruth — </a:t>
            </a:r>
            <a:r>
              <a:rPr lang="en-US" sz="7200" dirty="0">
                <a:solidFill>
                  <a:schemeClr val="bg1"/>
                </a:solidFill>
              </a:rPr>
              <a:t>Submitted, Humble, and Redeemed Ruth’s humility was evident in her willingness to glean, serve, and wait for the Redeemer. 1 Peter 5:6</a:t>
            </a:r>
          </a:p>
        </p:txBody>
      </p:sp>
    </p:spTree>
    <p:extLst>
      <p:ext uri="{BB962C8B-B14F-4D97-AF65-F5344CB8AC3E}">
        <p14:creationId xmlns:p14="http://schemas.microsoft.com/office/powerpoint/2010/main" val="411721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EF9FC9-2D50-02A5-D8D2-D36DBC905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1DD10A-D2DA-5557-FF0F-486E8FE11C6B}"/>
              </a:ext>
            </a:extLst>
          </p:cNvPr>
          <p:cNvSpPr txBox="1"/>
          <p:nvPr/>
        </p:nvSpPr>
        <p:spPr>
          <a:xfrm>
            <a:off x="325468" y="390315"/>
            <a:ext cx="11157849" cy="4546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7200" dirty="0">
                <a:solidFill>
                  <a:srgbClr val="FFC000"/>
                </a:solidFill>
              </a:rPr>
              <a:t> sermon note </a:t>
            </a:r>
            <a:r>
              <a:rPr lang="en-US" sz="7200" dirty="0">
                <a:solidFill>
                  <a:schemeClr val="bg1"/>
                </a:solidFill>
              </a:rPr>
              <a:t>Redemption is a process — obedience, Spirit-filled living, and faithfulness lead to the full manifestation of glory.</a:t>
            </a:r>
            <a:endParaRPr lang="en-US" sz="72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93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8B3E4A-CB9E-BE64-B64C-FFACEF9B8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E76F51-7B39-CB3A-C067-CDCD55072ABF}"/>
              </a:ext>
            </a:extLst>
          </p:cNvPr>
          <p:cNvSpPr txBox="1"/>
          <p:nvPr/>
        </p:nvSpPr>
        <p:spPr>
          <a:xfrm>
            <a:off x="325468" y="390315"/>
            <a:ext cx="11157849" cy="5432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7200" b="1" dirty="0">
                <a:solidFill>
                  <a:srgbClr val="FFC000"/>
                </a:solidFill>
              </a:rPr>
              <a:t>5. Ruth — </a:t>
            </a:r>
            <a:r>
              <a:rPr lang="en-US" sz="7200" dirty="0">
                <a:solidFill>
                  <a:schemeClr val="bg1"/>
                </a:solidFill>
              </a:rPr>
              <a:t>A Picture of the Glorified Church Ruth’s story ends with her union to Boaz, the Kinsman-Redeemer — a prophetic representation of Christ. Revelation 19:7</a:t>
            </a:r>
            <a:endParaRPr lang="en-US" sz="72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15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2390</TotalTime>
  <Words>480</Words>
  <Application>Microsoft Office PowerPoint</Application>
  <PresentationFormat>Widescreen</PresentationFormat>
  <Paragraphs>29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Emmanuel Phillip</cp:lastModifiedBy>
  <cp:revision>80</cp:revision>
  <dcterms:created xsi:type="dcterms:W3CDTF">2025-04-26T22:44:26Z</dcterms:created>
  <dcterms:modified xsi:type="dcterms:W3CDTF">2026-01-18T07:57:38Z</dcterms:modified>
</cp:coreProperties>
</file>