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5" r:id="rId3"/>
    <p:sldId id="278" r:id="rId4"/>
    <p:sldId id="258" r:id="rId5"/>
    <p:sldId id="276" r:id="rId6"/>
    <p:sldId id="269" r:id="rId7"/>
    <p:sldId id="277" r:id="rId8"/>
    <p:sldId id="279" r:id="rId9"/>
  </p:sldIdLst>
  <p:sldSz cx="12192000" cy="6858000"/>
  <p:notesSz cx="6858000" cy="9144000"/>
  <p:defaultTextStyle>
    <a:defPPr>
      <a:defRPr lang="en-N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8" autoAdjust="0"/>
    <p:restoredTop sz="94660"/>
  </p:normalViewPr>
  <p:slideViewPr>
    <p:cSldViewPr snapToGrid="0">
      <p:cViewPr varScale="1">
        <p:scale>
          <a:sx n="65" d="100"/>
          <a:sy n="65" d="100"/>
        </p:scale>
        <p:origin x="78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oyoyedayo@gmail.com" userId="79bed09384b400fd" providerId="LiveId" clId="{5890618A-1539-4EB7-824D-A7166ADB7DA4}"/>
    <pc:docChg chg="undo redo custSel addSld delSld modSld sldOrd">
      <pc:chgData name="shoyoyedayo@gmail.com" userId="79bed09384b400fd" providerId="LiveId" clId="{5890618A-1539-4EB7-824D-A7166ADB7DA4}" dt="2026-06-14T06:24:28.225" v="3691" actId="255"/>
      <pc:docMkLst>
        <pc:docMk/>
      </pc:docMkLst>
      <pc:sldChg chg="addSp delSp modSp mod">
        <pc:chgData name="shoyoyedayo@gmail.com" userId="79bed09384b400fd" providerId="LiveId" clId="{5890618A-1539-4EB7-824D-A7166ADB7DA4}" dt="2026-06-13T21:48:15.819" v="6"/>
        <pc:sldMkLst>
          <pc:docMk/>
          <pc:sldMk cId="2883279100" sldId="257"/>
        </pc:sldMkLst>
        <pc:spChg chg="del">
          <ac:chgData name="shoyoyedayo@gmail.com" userId="79bed09384b400fd" providerId="LiveId" clId="{5890618A-1539-4EB7-824D-A7166ADB7DA4}" dt="2026-06-13T21:47:57.448" v="4" actId="478"/>
          <ac:spMkLst>
            <pc:docMk/>
            <pc:sldMk cId="2883279100" sldId="257"/>
            <ac:spMk id="2" creationId="{0A767479-5ED8-01B3-4B4A-A1051CDAD5FF}"/>
          </ac:spMkLst>
        </pc:spChg>
        <pc:spChg chg="del">
          <ac:chgData name="shoyoyedayo@gmail.com" userId="79bed09384b400fd" providerId="LiveId" clId="{5890618A-1539-4EB7-824D-A7166ADB7DA4}" dt="2026-06-13T21:47:52.826" v="3" actId="478"/>
          <ac:spMkLst>
            <pc:docMk/>
            <pc:sldMk cId="2883279100" sldId="257"/>
            <ac:spMk id="5" creationId="{666F779A-2D72-8A5A-DE7C-07451BDF23E7}"/>
          </ac:spMkLst>
        </pc:spChg>
        <pc:spChg chg="del">
          <ac:chgData name="shoyoyedayo@gmail.com" userId="79bed09384b400fd" providerId="LiveId" clId="{5890618A-1539-4EB7-824D-A7166ADB7DA4}" dt="2026-06-13T21:47:49.707" v="2" actId="478"/>
          <ac:spMkLst>
            <pc:docMk/>
            <pc:sldMk cId="2883279100" sldId="257"/>
            <ac:spMk id="6" creationId="{C54826B5-AAA9-4185-0A06-7FE73E2F3911}"/>
          </ac:spMkLst>
        </pc:spChg>
        <pc:picChg chg="del">
          <ac:chgData name="shoyoyedayo@gmail.com" userId="79bed09384b400fd" providerId="LiveId" clId="{5890618A-1539-4EB7-824D-A7166ADB7DA4}" dt="2026-06-13T21:46:31.240" v="0" actId="478"/>
          <ac:picMkLst>
            <pc:docMk/>
            <pc:sldMk cId="2883279100" sldId="257"/>
            <ac:picMk id="4" creationId="{EE67643E-CF74-0310-806A-5604DD127AE1}"/>
          </ac:picMkLst>
        </pc:picChg>
        <pc:picChg chg="add mod">
          <ac:chgData name="shoyoyedayo@gmail.com" userId="79bed09384b400fd" providerId="LiveId" clId="{5890618A-1539-4EB7-824D-A7166ADB7DA4}" dt="2026-06-13T21:48:15.819" v="6"/>
          <ac:picMkLst>
            <pc:docMk/>
            <pc:sldMk cId="2883279100" sldId="257"/>
            <ac:picMk id="7" creationId="{B932CB63-47E5-7F26-3BD1-7AD30E136B8E}"/>
          </ac:picMkLst>
        </pc:picChg>
      </pc:sldChg>
      <pc:sldChg chg="addSp delSp modSp mod">
        <pc:chgData name="shoyoyedayo@gmail.com" userId="79bed09384b400fd" providerId="LiveId" clId="{5890618A-1539-4EB7-824D-A7166ADB7DA4}" dt="2026-06-13T22:31:23.239" v="853" actId="1036"/>
        <pc:sldMkLst>
          <pc:docMk/>
          <pc:sldMk cId="2771710914" sldId="258"/>
        </pc:sldMkLst>
        <pc:spChg chg="mod">
          <ac:chgData name="shoyoyedayo@gmail.com" userId="79bed09384b400fd" providerId="LiveId" clId="{5890618A-1539-4EB7-824D-A7166ADB7DA4}" dt="2026-06-13T22:24:12.352" v="733" actId="255"/>
          <ac:spMkLst>
            <pc:docMk/>
            <pc:sldMk cId="2771710914" sldId="258"/>
            <ac:spMk id="2" creationId="{A8236B5B-8C89-A7A6-41A0-7118DD87439F}"/>
          </ac:spMkLst>
        </pc:spChg>
        <pc:spChg chg="add mod">
          <ac:chgData name="shoyoyedayo@gmail.com" userId="79bed09384b400fd" providerId="LiveId" clId="{5890618A-1539-4EB7-824D-A7166ADB7DA4}" dt="2026-06-13T22:31:23.239" v="853" actId="1036"/>
          <ac:spMkLst>
            <pc:docMk/>
            <pc:sldMk cId="2771710914" sldId="258"/>
            <ac:spMk id="3" creationId="{E25990D9-01E8-C28E-D8A0-425A1DD019D7}"/>
          </ac:spMkLst>
        </pc:spChg>
        <pc:spChg chg="del">
          <ac:chgData name="shoyoyedayo@gmail.com" userId="79bed09384b400fd" providerId="LiveId" clId="{5890618A-1539-4EB7-824D-A7166ADB7DA4}" dt="2026-06-13T22:03:27.289" v="105" actId="478"/>
          <ac:spMkLst>
            <pc:docMk/>
            <pc:sldMk cId="2771710914" sldId="258"/>
            <ac:spMk id="5" creationId="{5331E3E3-4D65-2C96-9B18-E70056D048B9}"/>
          </ac:spMkLst>
        </pc:spChg>
      </pc:sldChg>
      <pc:sldChg chg="del">
        <pc:chgData name="shoyoyedayo@gmail.com" userId="79bed09384b400fd" providerId="LiveId" clId="{5890618A-1539-4EB7-824D-A7166ADB7DA4}" dt="2026-06-13T22:47:54.166" v="1743" actId="47"/>
        <pc:sldMkLst>
          <pc:docMk/>
          <pc:sldMk cId="3546259987" sldId="268"/>
        </pc:sldMkLst>
      </pc:sldChg>
      <pc:sldChg chg="addSp modSp mod">
        <pc:chgData name="shoyoyedayo@gmail.com" userId="79bed09384b400fd" providerId="LiveId" clId="{5890618A-1539-4EB7-824D-A7166ADB7DA4}" dt="2026-06-14T06:03:48.591" v="2766" actId="20577"/>
        <pc:sldMkLst>
          <pc:docMk/>
          <pc:sldMk cId="363167261" sldId="269"/>
        </pc:sldMkLst>
        <pc:spChg chg="mod">
          <ac:chgData name="shoyoyedayo@gmail.com" userId="79bed09384b400fd" providerId="LiveId" clId="{5890618A-1539-4EB7-824D-A7166ADB7DA4}" dt="2026-06-13T22:38:02.341" v="1109" actId="1035"/>
          <ac:spMkLst>
            <pc:docMk/>
            <pc:sldMk cId="363167261" sldId="269"/>
            <ac:spMk id="2" creationId="{F2047987-7C96-920A-9512-13328B1C8C7C}"/>
          </ac:spMkLst>
        </pc:spChg>
        <pc:spChg chg="add mod">
          <ac:chgData name="shoyoyedayo@gmail.com" userId="79bed09384b400fd" providerId="LiveId" clId="{5890618A-1539-4EB7-824D-A7166ADB7DA4}" dt="2026-06-14T05:58:01.939" v="2491" actId="6549"/>
          <ac:spMkLst>
            <pc:docMk/>
            <pc:sldMk cId="363167261" sldId="269"/>
            <ac:spMk id="3" creationId="{4AE08018-BF04-B33D-9CF8-A59597949599}"/>
          </ac:spMkLst>
        </pc:spChg>
        <pc:spChg chg="add mod">
          <ac:chgData name="shoyoyedayo@gmail.com" userId="79bed09384b400fd" providerId="LiveId" clId="{5890618A-1539-4EB7-824D-A7166ADB7DA4}" dt="2026-06-14T06:03:48.591" v="2766" actId="20577"/>
          <ac:spMkLst>
            <pc:docMk/>
            <pc:sldMk cId="363167261" sldId="269"/>
            <ac:spMk id="4" creationId="{83628F58-AEBB-5D4F-66CF-CEEE5CDD6936}"/>
          </ac:spMkLst>
        </pc:spChg>
      </pc:sldChg>
      <pc:sldChg chg="del">
        <pc:chgData name="shoyoyedayo@gmail.com" userId="79bed09384b400fd" providerId="LiveId" clId="{5890618A-1539-4EB7-824D-A7166ADB7DA4}" dt="2026-06-13T22:47:50.109" v="1741" actId="47"/>
        <pc:sldMkLst>
          <pc:docMk/>
          <pc:sldMk cId="2064931726" sldId="270"/>
        </pc:sldMkLst>
      </pc:sldChg>
      <pc:sldChg chg="del">
        <pc:chgData name="shoyoyedayo@gmail.com" userId="79bed09384b400fd" providerId="LiveId" clId="{5890618A-1539-4EB7-824D-A7166ADB7DA4}" dt="2026-06-13T22:47:51.219" v="1742" actId="47"/>
        <pc:sldMkLst>
          <pc:docMk/>
          <pc:sldMk cId="2531546756" sldId="271"/>
        </pc:sldMkLst>
      </pc:sldChg>
      <pc:sldChg chg="del">
        <pc:chgData name="shoyoyedayo@gmail.com" userId="79bed09384b400fd" providerId="LiveId" clId="{5890618A-1539-4EB7-824D-A7166ADB7DA4}" dt="2026-06-13T22:47:55.343" v="1744" actId="47"/>
        <pc:sldMkLst>
          <pc:docMk/>
          <pc:sldMk cId="798545856" sldId="273"/>
        </pc:sldMkLst>
      </pc:sldChg>
      <pc:sldChg chg="del">
        <pc:chgData name="shoyoyedayo@gmail.com" userId="79bed09384b400fd" providerId="LiveId" clId="{5890618A-1539-4EB7-824D-A7166ADB7DA4}" dt="2026-06-13T22:47:56.959" v="1745" actId="47"/>
        <pc:sldMkLst>
          <pc:docMk/>
          <pc:sldMk cId="567566747" sldId="274"/>
        </pc:sldMkLst>
      </pc:sldChg>
      <pc:sldChg chg="addSp delSp modSp add mod">
        <pc:chgData name="shoyoyedayo@gmail.com" userId="79bed09384b400fd" providerId="LiveId" clId="{5890618A-1539-4EB7-824D-A7166ADB7DA4}" dt="2026-06-13T22:17:44.201" v="512" actId="1038"/>
        <pc:sldMkLst>
          <pc:docMk/>
          <pc:sldMk cId="2009940046" sldId="275"/>
        </pc:sldMkLst>
        <pc:spChg chg="del">
          <ac:chgData name="shoyoyedayo@gmail.com" userId="79bed09384b400fd" providerId="LiveId" clId="{5890618A-1539-4EB7-824D-A7166ADB7DA4}" dt="2026-06-13T21:49:44.092" v="13" actId="478"/>
          <ac:spMkLst>
            <pc:docMk/>
            <pc:sldMk cId="2009940046" sldId="275"/>
            <ac:spMk id="2" creationId="{8B0BB7B7-1C03-3E1A-9673-D0A769A35818}"/>
          </ac:spMkLst>
        </pc:spChg>
        <pc:spChg chg="add mod">
          <ac:chgData name="shoyoyedayo@gmail.com" userId="79bed09384b400fd" providerId="LiveId" clId="{5890618A-1539-4EB7-824D-A7166ADB7DA4}" dt="2026-06-13T22:14:53.217" v="476" actId="207"/>
          <ac:spMkLst>
            <pc:docMk/>
            <pc:sldMk cId="2009940046" sldId="275"/>
            <ac:spMk id="3" creationId="{597F80B9-6E78-A94A-04F4-65742EB6B711}"/>
          </ac:spMkLst>
        </pc:spChg>
        <pc:spChg chg="add mod">
          <ac:chgData name="shoyoyedayo@gmail.com" userId="79bed09384b400fd" providerId="LiveId" clId="{5890618A-1539-4EB7-824D-A7166ADB7DA4}" dt="2026-06-13T22:17:44.201" v="512" actId="1038"/>
          <ac:spMkLst>
            <pc:docMk/>
            <pc:sldMk cId="2009940046" sldId="275"/>
            <ac:spMk id="4" creationId="{08B9FB14-DA6E-9ADB-320F-9CFD24DDC1EB}"/>
          </ac:spMkLst>
        </pc:spChg>
        <pc:spChg chg="mod">
          <ac:chgData name="shoyoyedayo@gmail.com" userId="79bed09384b400fd" providerId="LiveId" clId="{5890618A-1539-4EB7-824D-A7166ADB7DA4}" dt="2026-06-13T22:17:24.510" v="507" actId="14100"/>
          <ac:spMkLst>
            <pc:docMk/>
            <pc:sldMk cId="2009940046" sldId="275"/>
            <ac:spMk id="5" creationId="{5EAB0344-368E-B517-7D88-2C3560BB69EA}"/>
          </ac:spMkLst>
        </pc:spChg>
        <pc:spChg chg="del">
          <ac:chgData name="shoyoyedayo@gmail.com" userId="79bed09384b400fd" providerId="LiveId" clId="{5890618A-1539-4EB7-824D-A7166ADB7DA4}" dt="2026-06-13T21:48:43.625" v="7" actId="478"/>
          <ac:spMkLst>
            <pc:docMk/>
            <pc:sldMk cId="2009940046" sldId="275"/>
            <ac:spMk id="6" creationId="{63D8A718-F8CC-A624-3518-D5252A6CB086}"/>
          </ac:spMkLst>
        </pc:spChg>
      </pc:sldChg>
      <pc:sldChg chg="delSp modSp add mod">
        <pc:chgData name="shoyoyedayo@gmail.com" userId="79bed09384b400fd" providerId="LiveId" clId="{5890618A-1539-4EB7-824D-A7166ADB7DA4}" dt="2026-06-13T22:35:12.157" v="1060" actId="404"/>
        <pc:sldMkLst>
          <pc:docMk/>
          <pc:sldMk cId="638567558" sldId="276"/>
        </pc:sldMkLst>
        <pc:spChg chg="mod">
          <ac:chgData name="shoyoyedayo@gmail.com" userId="79bed09384b400fd" providerId="LiveId" clId="{5890618A-1539-4EB7-824D-A7166ADB7DA4}" dt="2026-06-13T22:35:12.157" v="1060" actId="404"/>
          <ac:spMkLst>
            <pc:docMk/>
            <pc:sldMk cId="638567558" sldId="276"/>
            <ac:spMk id="2" creationId="{E0D2F1D4-D68B-8319-1870-00F2DA61DFD8}"/>
          </ac:spMkLst>
        </pc:spChg>
        <pc:spChg chg="del">
          <ac:chgData name="shoyoyedayo@gmail.com" userId="79bed09384b400fd" providerId="LiveId" clId="{5890618A-1539-4EB7-824D-A7166ADB7DA4}" dt="2026-06-13T22:34:41.336" v="1037" actId="478"/>
          <ac:spMkLst>
            <pc:docMk/>
            <pc:sldMk cId="638567558" sldId="276"/>
            <ac:spMk id="3" creationId="{85CE39D7-5F4D-821E-C8B7-1E5568E6B96B}"/>
          </ac:spMkLst>
        </pc:spChg>
      </pc:sldChg>
      <pc:sldChg chg="delSp modSp add mod">
        <pc:chgData name="shoyoyedayo@gmail.com" userId="79bed09384b400fd" providerId="LiveId" clId="{5890618A-1539-4EB7-824D-A7166ADB7DA4}" dt="2026-06-14T06:10:35.249" v="3204" actId="255"/>
        <pc:sldMkLst>
          <pc:docMk/>
          <pc:sldMk cId="3947614015" sldId="277"/>
        </pc:sldMkLst>
        <pc:spChg chg="del">
          <ac:chgData name="shoyoyedayo@gmail.com" userId="79bed09384b400fd" providerId="LiveId" clId="{5890618A-1539-4EB7-824D-A7166ADB7DA4}" dt="2026-06-13T22:48:08.390" v="1747" actId="478"/>
          <ac:spMkLst>
            <pc:docMk/>
            <pc:sldMk cId="3947614015" sldId="277"/>
            <ac:spMk id="2" creationId="{2B89D51E-8CAF-B642-6374-FE7F536CD1CD}"/>
          </ac:spMkLst>
        </pc:spChg>
        <pc:spChg chg="mod">
          <ac:chgData name="shoyoyedayo@gmail.com" userId="79bed09384b400fd" providerId="LiveId" clId="{5890618A-1539-4EB7-824D-A7166ADB7DA4}" dt="2026-06-14T06:10:35.249" v="3204" actId="255"/>
          <ac:spMkLst>
            <pc:docMk/>
            <pc:sldMk cId="3947614015" sldId="277"/>
            <ac:spMk id="3" creationId="{1691F504-7891-B388-BE64-1C8992AC0E21}"/>
          </ac:spMkLst>
        </pc:spChg>
      </pc:sldChg>
      <pc:sldChg chg="delSp modSp add mod">
        <pc:chgData name="shoyoyedayo@gmail.com" userId="79bed09384b400fd" providerId="LiveId" clId="{5890618A-1539-4EB7-824D-A7166ADB7DA4}" dt="2026-06-14T05:55:43.026" v="2330" actId="20577"/>
        <pc:sldMkLst>
          <pc:docMk/>
          <pc:sldMk cId="4238176475" sldId="278"/>
        </pc:sldMkLst>
        <pc:spChg chg="del">
          <ac:chgData name="shoyoyedayo@gmail.com" userId="79bed09384b400fd" providerId="LiveId" clId="{5890618A-1539-4EB7-824D-A7166ADB7DA4}" dt="2026-06-14T05:47:27.342" v="2306" actId="478"/>
          <ac:spMkLst>
            <pc:docMk/>
            <pc:sldMk cId="4238176475" sldId="278"/>
            <ac:spMk id="3" creationId="{392A3684-054C-A6B4-F673-05BB23F9A071}"/>
          </ac:spMkLst>
        </pc:spChg>
        <pc:spChg chg="mod">
          <ac:chgData name="shoyoyedayo@gmail.com" userId="79bed09384b400fd" providerId="LiveId" clId="{5890618A-1539-4EB7-824D-A7166ADB7DA4}" dt="2026-06-14T05:55:43.026" v="2330" actId="20577"/>
          <ac:spMkLst>
            <pc:docMk/>
            <pc:sldMk cId="4238176475" sldId="278"/>
            <ac:spMk id="4" creationId="{E5157051-4C80-B3E2-D2EA-F97B226FBA03}"/>
          </ac:spMkLst>
        </pc:spChg>
        <pc:spChg chg="del">
          <ac:chgData name="shoyoyedayo@gmail.com" userId="79bed09384b400fd" providerId="LiveId" clId="{5890618A-1539-4EB7-824D-A7166ADB7DA4}" dt="2026-06-14T05:47:22.286" v="2305" actId="478"/>
          <ac:spMkLst>
            <pc:docMk/>
            <pc:sldMk cId="4238176475" sldId="278"/>
            <ac:spMk id="5" creationId="{3848FF53-8708-B736-382F-F57795B15739}"/>
          </ac:spMkLst>
        </pc:spChg>
      </pc:sldChg>
      <pc:sldChg chg="delSp modSp add mod ord">
        <pc:chgData name="shoyoyedayo@gmail.com" userId="79bed09384b400fd" providerId="LiveId" clId="{5890618A-1539-4EB7-824D-A7166ADB7DA4}" dt="2026-06-14T06:24:28.225" v="3691" actId="255"/>
        <pc:sldMkLst>
          <pc:docMk/>
          <pc:sldMk cId="1470905722" sldId="279"/>
        </pc:sldMkLst>
        <pc:spChg chg="mod">
          <ac:chgData name="shoyoyedayo@gmail.com" userId="79bed09384b400fd" providerId="LiveId" clId="{5890618A-1539-4EB7-824D-A7166ADB7DA4}" dt="2026-06-14T06:23:34.350" v="3671" actId="1035"/>
          <ac:spMkLst>
            <pc:docMk/>
            <pc:sldMk cId="1470905722" sldId="279"/>
            <ac:spMk id="2" creationId="{EAF5B183-916F-B014-164B-495AC968CA65}"/>
          </ac:spMkLst>
        </pc:spChg>
        <pc:spChg chg="mod">
          <ac:chgData name="shoyoyedayo@gmail.com" userId="79bed09384b400fd" providerId="LiveId" clId="{5890618A-1539-4EB7-824D-A7166ADB7DA4}" dt="2026-06-14T06:24:28.225" v="3691" actId="255"/>
          <ac:spMkLst>
            <pc:docMk/>
            <pc:sldMk cId="1470905722" sldId="279"/>
            <ac:spMk id="3" creationId="{394CABBE-84E4-B618-1852-3BF26F40A67B}"/>
          </ac:spMkLst>
        </pc:spChg>
        <pc:spChg chg="del">
          <ac:chgData name="shoyoyedayo@gmail.com" userId="79bed09384b400fd" providerId="LiveId" clId="{5890618A-1539-4EB7-824D-A7166ADB7DA4}" dt="2026-06-14T06:12:17.228" v="3218" actId="478"/>
          <ac:spMkLst>
            <pc:docMk/>
            <pc:sldMk cId="1470905722" sldId="279"/>
            <ac:spMk id="4" creationId="{4A5846AE-A00D-1F53-6992-43E2E763B80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79074-BC10-56B9-3E40-1D2393A53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67A4A2-36F4-6F44-DC2C-DACFE0DB15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D5F7E-AC3D-7298-01DC-7A626F206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06/14/2026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D4ECC-94A6-0D3F-754B-05EEBA1BE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C0828-3B67-2E11-C546-9CB81A1FA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5711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052C1-A09E-8C55-7435-7CD21DEA0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ADE170-07C9-6B4B-98C6-7B7C2D7EC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9EF02-20B0-D186-D3D2-C34EF5A14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06/14/2026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D30D1-1482-3142-391F-5DBFCAE34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E46FB-5D02-A195-F65B-2E9F01894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614154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207ABC-A915-0EAF-5614-36935A032C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3257D7-62A8-9145-388D-352E38476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EE8F41-6BB7-A661-4401-28421D3D0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06/14/2026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EE117-6108-926B-9014-189EC2F54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3313B-3F2B-EE32-F8DB-74D4BE92F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072396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A432C-FD86-8693-698B-51849F085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9FEFE-89B7-D01F-E77A-8A7BB636A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A1F0B-8788-7DFF-FC08-40F226196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06/14/2026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74565-3776-FEA2-6E04-04A3CD70D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CF972-6484-CC1F-C0D0-34F69EBBE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220406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83D1F-F59E-92C1-D40F-87E1D42F7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43E586-3447-E45D-7CC1-654B9813C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8B3B2-FD78-1FEB-33A4-AD9384453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06/14/2026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8F849-57E5-11F1-0020-E569A10CE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A8AF3-169D-0CC2-B89C-06EAA7383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124168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3C7B8-3E6E-137D-48C2-9DC4169F1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03924-E543-4425-0D47-677D2A3A3E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DB897A-51B0-6EDC-20F0-237033556A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E98C7-6C03-D9BF-2E95-1F03C6735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06/14/2026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D1A692-2A01-6206-18C5-2725B9240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2018EA-90B2-C64E-E3F2-31F5C870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98991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FCCC9-E7E4-FDFF-1F22-83DFDDF09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FE484-86E9-FF01-5DBC-597207DDC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1F99C-4BF8-CCF8-CE18-63F8A20B2D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B4390A-D328-3A90-824E-B523613EBB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4DFC65-D9F5-501B-E1FC-2C751BE788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A67FE6-D93A-9C08-8A73-8CCBF56A8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06/14/2026</a:t>
            </a:fld>
            <a:endParaRPr lang="en-N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F170D0-B78C-58FB-414B-529C112CD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740F33-A193-B1D6-65BD-FEF1EC962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632116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50EA7-A194-7534-BD19-3124FF6E5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99BC05-0321-C562-112C-28B780F45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06/14/2026</a:t>
            </a:fld>
            <a:endParaRPr lang="en-N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E1286B-A36A-1292-5209-63D152310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217256-2F04-491A-4003-AC033825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43480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75220F-0118-389B-1153-E5CA8C201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06/14/2026</a:t>
            </a:fld>
            <a:endParaRPr lang="en-N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EF44A4-753A-D0E6-6C89-CFCE28B58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60ADF9-68F0-C283-2D37-AC1009F96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957645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1BDAD-818C-0D79-F83A-3D8151ED4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88238-2CBB-5CE5-E83B-0EBEF125B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D02093-F339-59AA-97BF-DF5D6AE6E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6E4E16-051B-39F2-68DD-656055D99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06/14/2026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7C81A-3B04-9BAE-B9EE-7B89D3142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65589-4C13-443D-F523-459E34B3C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442643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63B67-8F3B-76F2-77A1-883B14C26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AF70F4-1E37-79B3-8983-530CB58D95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52101F-0D40-DA05-3137-3B74BB37B6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CED65-2943-76AD-5200-35B2B3948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0DA6-1618-426B-89B7-1F7950AF724E}" type="datetimeFigureOut">
              <a:rPr lang="en-NG" smtClean="0"/>
              <a:t>06/14/2026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60A240-B6F8-5C8D-588D-BFB50A6F5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8F859E-8E56-8D06-A174-E6A969452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7049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B83F29-A515-AD9A-0E09-D302D3955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04BFC2-0872-ACA0-1FE1-5DA248CED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45187-3C86-6993-CEE4-503DB6BD43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E0DA6-1618-426B-89B7-1F7950AF724E}" type="datetimeFigureOut">
              <a:rPr lang="en-NG" smtClean="0"/>
              <a:t>06/14/2026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02BA19-27E1-AFDE-0776-E6DE8BF38E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A99DB-BF25-3A24-C51D-3CA3D2DD4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90C28-859F-45D0-A2A0-B4BB2A93A5E4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77004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12D81B-3441-10FC-B40B-7388D6B4E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932CB63-47E5-7F26-3BD1-7AD30E136B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362" y="0"/>
            <a:ext cx="858927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279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BC8B5-8108-C730-1D0B-8E9183A74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AB0344-368E-B517-7D88-2C3560BB69EA}"/>
              </a:ext>
            </a:extLst>
          </p:cNvPr>
          <p:cNvSpPr txBox="1"/>
          <p:nvPr/>
        </p:nvSpPr>
        <p:spPr>
          <a:xfrm>
            <a:off x="1544013" y="-64168"/>
            <a:ext cx="90758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CLASH OF THE PROPHETS</a:t>
            </a:r>
            <a:endParaRPr lang="en-NG" sz="4400" dirty="0">
              <a:solidFill>
                <a:srgbClr val="FFC0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7F80B9-6E78-A94A-04F4-65742EB6B711}"/>
              </a:ext>
            </a:extLst>
          </p:cNvPr>
          <p:cNvSpPr txBox="1"/>
          <p:nvPr/>
        </p:nvSpPr>
        <p:spPr>
          <a:xfrm>
            <a:off x="300990" y="556256"/>
            <a:ext cx="1189101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Text: </a:t>
            </a:r>
            <a:r>
              <a:rPr lang="en-US" sz="35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1 Cor. 14:33, </a:t>
            </a:r>
            <a:r>
              <a:rPr lang="en-US" sz="35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2 Tim. 3:15-17</a:t>
            </a:r>
            <a:r>
              <a:rPr lang="en-US" sz="3500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, Matt. 24:24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B9FB14-DA6E-9ADB-320F-9CFD24DDC1EB}"/>
              </a:ext>
            </a:extLst>
          </p:cNvPr>
          <p:cNvSpPr txBox="1"/>
          <p:nvPr/>
        </p:nvSpPr>
        <p:spPr>
          <a:xfrm>
            <a:off x="252863" y="1204574"/>
            <a:ext cx="11682463" cy="5707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4400" dirty="0">
                <a:solidFill>
                  <a:schemeClr val="bg1"/>
                </a:solidFill>
              </a:rPr>
              <a:t>The Lord Jesus said that there will be many false prophets at the end time.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4400" dirty="0">
                <a:solidFill>
                  <a:schemeClr val="bg1"/>
                </a:solidFill>
              </a:rPr>
              <a:t>A preacher in the new testament fits into the office of a prophet, because he is giving out the word of God.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sz="11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4400" dirty="0">
                <a:solidFill>
                  <a:schemeClr val="bg1"/>
                </a:solidFill>
              </a:rPr>
              <a:t>The bible reveals several stories that show the clash of prophets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4400" dirty="0">
                <a:solidFill>
                  <a:schemeClr val="bg1"/>
                </a:solidFill>
              </a:rPr>
              <a:t>Meaning of clash opposition or contradiction, or to come into violent conflicts etc.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940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D2344C-1EFC-CA88-039F-B8F5DCB55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5157051-4C80-B3E2-D2EA-F97B226FBA03}"/>
              </a:ext>
            </a:extLst>
          </p:cNvPr>
          <p:cNvSpPr txBox="1"/>
          <p:nvPr/>
        </p:nvSpPr>
        <p:spPr>
          <a:xfrm>
            <a:off x="252863" y="217988"/>
            <a:ext cx="11682463" cy="1474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4400" dirty="0">
                <a:solidFill>
                  <a:schemeClr val="bg1"/>
                </a:solidFill>
              </a:rPr>
              <a:t>Definition: whenever there is contradiction of prophecies, we have a clash of prophets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176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B5B0BD-77BD-3065-E732-FF1EF9550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236B5B-8C89-A7A6-41A0-7118DD87439F}"/>
              </a:ext>
            </a:extLst>
          </p:cNvPr>
          <p:cNvSpPr txBox="1"/>
          <p:nvPr/>
        </p:nvSpPr>
        <p:spPr>
          <a:xfrm>
            <a:off x="288758" y="275275"/>
            <a:ext cx="11521168" cy="25422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STORY 1  </a:t>
            </a:r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JEREMIAH AND HANANIAH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4400" dirty="0">
                <a:solidFill>
                  <a:schemeClr val="bg1"/>
                </a:solidFill>
              </a:rPr>
              <a:t>The Clash – Jeremiah 28 : 1 - 11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4400" dirty="0">
                <a:solidFill>
                  <a:schemeClr val="bg1"/>
                </a:solidFill>
              </a:rPr>
              <a:t>The result – Jeremiah 28 : 12 - 17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bg1"/>
              </a:solidFill>
            </a:endParaRPr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5990D9-01E8-C28E-D8A0-425A1DD019D7}"/>
              </a:ext>
            </a:extLst>
          </p:cNvPr>
          <p:cNvSpPr txBox="1"/>
          <p:nvPr/>
        </p:nvSpPr>
        <p:spPr>
          <a:xfrm>
            <a:off x="320843" y="2906173"/>
            <a:ext cx="11521168" cy="363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STORY 2  </a:t>
            </a:r>
            <a:r>
              <a:rPr lang="en-US" sz="36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THE YOUNG PROPHET AND THE OLD</a:t>
            </a:r>
            <a:endParaRPr lang="en-US" sz="3200" dirty="0">
              <a:solidFill>
                <a:schemeClr val="bg1"/>
              </a:solidFill>
              <a:latin typeface="Copperplate Gothic Bold" panose="020E0705020206020404" pitchFamily="34" charset="0"/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4400" dirty="0">
                <a:solidFill>
                  <a:schemeClr val="bg1"/>
                </a:solidFill>
              </a:rPr>
              <a:t>1 Kings 13:1-10 – The original prophet 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4400" dirty="0">
                <a:solidFill>
                  <a:schemeClr val="bg1"/>
                </a:solidFill>
              </a:rPr>
              <a:t>1 Kings 13 : 11 – 32 – The encounter with the old prophet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bg1"/>
              </a:solidFill>
            </a:endParaRPr>
          </a:p>
          <a:p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710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91042-DFEA-1947-8AEF-79657B895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0D2F1D4-D68B-8319-1870-00F2DA61DFD8}"/>
              </a:ext>
            </a:extLst>
          </p:cNvPr>
          <p:cNvSpPr txBox="1"/>
          <p:nvPr/>
        </p:nvSpPr>
        <p:spPr>
          <a:xfrm>
            <a:off x="168443" y="275275"/>
            <a:ext cx="11903242" cy="3859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STORY 3  </a:t>
            </a:r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Micaiah and </a:t>
            </a:r>
            <a:r>
              <a:rPr lang="en-US" sz="4000">
                <a:solidFill>
                  <a:schemeClr val="bg1"/>
                </a:solidFill>
                <a:latin typeface="Copperplate Gothic Bold" panose="020E0705020206020404" pitchFamily="34" charset="0"/>
              </a:rPr>
              <a:t>the 4000 </a:t>
            </a:r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prophets</a:t>
            </a:r>
          </a:p>
          <a:p>
            <a:endParaRPr lang="en-US" sz="2000" dirty="0">
              <a:solidFill>
                <a:schemeClr val="bg1"/>
              </a:solidFill>
              <a:latin typeface="Copperplate Gothic Bold" panose="020E0705020206020404" pitchFamily="34" charset="0"/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4400" dirty="0">
                <a:solidFill>
                  <a:schemeClr val="bg1"/>
                </a:solidFill>
              </a:rPr>
              <a:t>1 Kings 22 : 1 – 12 – The lying prophets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4400" dirty="0">
                <a:solidFill>
                  <a:schemeClr val="bg1"/>
                </a:solidFill>
              </a:rPr>
              <a:t>1 Kings 22 : 13 – 28 – Micaiah’s prophecy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4400" dirty="0">
                <a:solidFill>
                  <a:schemeClr val="bg1"/>
                </a:solidFill>
              </a:rPr>
              <a:t>1 Kings 22 : 29 – 38 – The fulfilment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sz="1200" dirty="0">
              <a:solidFill>
                <a:schemeClr val="bg1"/>
              </a:solidFill>
            </a:endParaRPr>
          </a:p>
          <a:p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567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4DBCA-1BA1-DEDF-6BAA-0E5C4D7EA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047987-7C96-920A-9512-13328B1C8C7C}"/>
              </a:ext>
            </a:extLst>
          </p:cNvPr>
          <p:cNvSpPr txBox="1"/>
          <p:nvPr/>
        </p:nvSpPr>
        <p:spPr>
          <a:xfrm>
            <a:off x="414869" y="211896"/>
            <a:ext cx="109829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LESSONS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E08018-BF04-B33D-9CF8-A59597949599}"/>
              </a:ext>
            </a:extLst>
          </p:cNvPr>
          <p:cNvSpPr txBox="1"/>
          <p:nvPr/>
        </p:nvSpPr>
        <p:spPr>
          <a:xfrm>
            <a:off x="168443" y="924982"/>
            <a:ext cx="11903242" cy="302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chemeClr val="bg1"/>
              </a:solidFill>
              <a:latin typeface="Copperplate Gothic Bold" panose="020E0705020206020404" pitchFamily="34" charset="0"/>
            </a:endParaRPr>
          </a:p>
          <a:p>
            <a:pPr marL="742950" indent="-742950">
              <a:lnSpc>
                <a:spcPct val="80000"/>
              </a:lnSpc>
              <a:buFont typeface="+mj-lt"/>
              <a:buAutoNum type="arabicParenR"/>
            </a:pPr>
            <a:r>
              <a:rPr lang="en-US" sz="4400" dirty="0">
                <a:solidFill>
                  <a:schemeClr val="bg1"/>
                </a:solidFill>
              </a:rPr>
              <a:t>The clash of prophets reveals that the prophets are not receiving from the same source.                                                      </a:t>
            </a:r>
            <a:r>
              <a:rPr lang="en-US" sz="4400" dirty="0">
                <a:solidFill>
                  <a:srgbClr val="FFC000"/>
                </a:solidFill>
              </a:rPr>
              <a:t>James 3 : 12,                                                               1 Cor. 14 : 33</a:t>
            </a:r>
            <a:r>
              <a:rPr lang="en-US" sz="4400" dirty="0">
                <a:solidFill>
                  <a:schemeClr val="bg1"/>
                </a:solidFill>
              </a:rPr>
              <a:t>                                                    </a:t>
            </a: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628F58-AEBB-5D4F-66CF-CEEE5CDD6936}"/>
              </a:ext>
            </a:extLst>
          </p:cNvPr>
          <p:cNvSpPr txBox="1"/>
          <p:nvPr/>
        </p:nvSpPr>
        <p:spPr>
          <a:xfrm>
            <a:off x="168443" y="3668180"/>
            <a:ext cx="11903242" cy="3122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chemeClr val="bg1"/>
              </a:solidFill>
              <a:latin typeface="Copperplate Gothic Bold" panose="020E0705020206020404" pitchFamily="34" charset="0"/>
            </a:endParaRPr>
          </a:p>
          <a:p>
            <a:pPr marL="742950" indent="-742950">
              <a:lnSpc>
                <a:spcPct val="80000"/>
              </a:lnSpc>
              <a:buFont typeface="+mj-lt"/>
              <a:buAutoNum type="arabicParenR" startAt="2"/>
            </a:pPr>
            <a:r>
              <a:rPr lang="en-US" sz="4400" dirty="0">
                <a:solidFill>
                  <a:schemeClr val="bg1"/>
                </a:solidFill>
              </a:rPr>
              <a:t>The clash of prophets reveals that genuine prophets can prophesy by a lying spirit – for example; Ahab’s prophets (1 Kings 22)                  1 John 2:18-21, 1 John 4:6, 2 Cor. 11:4,                 2 Thes 2:13 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67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FCA8C-0ADF-229B-AC46-FD209DF48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91F504-7891-B388-BE64-1C8992AC0E21}"/>
              </a:ext>
            </a:extLst>
          </p:cNvPr>
          <p:cNvSpPr txBox="1"/>
          <p:nvPr/>
        </p:nvSpPr>
        <p:spPr>
          <a:xfrm>
            <a:off x="168443" y="82777"/>
            <a:ext cx="11903242" cy="6864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chemeClr val="bg1"/>
              </a:solidFill>
              <a:latin typeface="Copperplate Gothic Bold" panose="020E0705020206020404" pitchFamily="34" charset="0"/>
            </a:endParaRPr>
          </a:p>
          <a:p>
            <a:pPr marL="742950" indent="-742950">
              <a:lnSpc>
                <a:spcPct val="80000"/>
              </a:lnSpc>
              <a:buFont typeface="+mj-lt"/>
              <a:buAutoNum type="arabicParenR" startAt="3"/>
            </a:pPr>
            <a:r>
              <a:rPr lang="en-US" sz="4400" dirty="0">
                <a:solidFill>
                  <a:schemeClr val="bg1"/>
                </a:solidFill>
              </a:rPr>
              <a:t>The clash of prophets reveals that a prophet can prophesy from himself. For example, Hananiah (Jeremiah 28) Gal. 1 : 6 - 9, 2 Peter 2 : 1 - 2,      Jude 1: 3-4</a:t>
            </a:r>
          </a:p>
          <a:p>
            <a:pPr marL="742950" indent="-742950">
              <a:lnSpc>
                <a:spcPct val="80000"/>
              </a:lnSpc>
              <a:buFont typeface="+mj-lt"/>
              <a:buAutoNum type="arabicParenR" startAt="3"/>
            </a:pPr>
            <a:endParaRPr lang="en-US" sz="2000" dirty="0">
              <a:solidFill>
                <a:schemeClr val="bg1"/>
              </a:solidFill>
            </a:endParaRPr>
          </a:p>
          <a:p>
            <a:pPr marL="742950" indent="-742950">
              <a:lnSpc>
                <a:spcPct val="80000"/>
              </a:lnSpc>
              <a:buFont typeface="+mj-lt"/>
              <a:buAutoNum type="arabicParenR" startAt="3"/>
            </a:pPr>
            <a:r>
              <a:rPr lang="en-US" sz="4400" dirty="0">
                <a:solidFill>
                  <a:schemeClr val="bg1"/>
                </a:solidFill>
              </a:rPr>
              <a:t>The clash of prophets reveals that a prophet can give both a true prophecy and a lying prophecy. For example, the old prophet at Bethel              (1 Kings 18)</a:t>
            </a:r>
          </a:p>
          <a:p>
            <a:pPr marL="742950" indent="-742950">
              <a:lnSpc>
                <a:spcPct val="80000"/>
              </a:lnSpc>
              <a:buFont typeface="+mj-lt"/>
              <a:buAutoNum type="arabicParenR" startAt="3"/>
            </a:pPr>
            <a:endParaRPr lang="en-US" sz="2000" dirty="0">
              <a:solidFill>
                <a:schemeClr val="bg1"/>
              </a:solidFill>
            </a:endParaRPr>
          </a:p>
          <a:p>
            <a:pPr marL="742950" indent="-742950">
              <a:lnSpc>
                <a:spcPct val="80000"/>
              </a:lnSpc>
              <a:buFont typeface="+mj-lt"/>
              <a:buAutoNum type="arabicParenR" startAt="3"/>
            </a:pPr>
            <a:r>
              <a:rPr lang="en-US" sz="4400" dirty="0">
                <a:solidFill>
                  <a:schemeClr val="bg1"/>
                </a:solidFill>
              </a:rPr>
              <a:t>The clash of prophets also reveals that only the true prophecies will be fulfilled when two or more contrary prophecies are given.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614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0406F-C777-C7B7-BCD4-240CD4816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AF5B183-916F-B014-164B-495AC968CA65}"/>
              </a:ext>
            </a:extLst>
          </p:cNvPr>
          <p:cNvSpPr txBox="1"/>
          <p:nvPr/>
        </p:nvSpPr>
        <p:spPr>
          <a:xfrm>
            <a:off x="414869" y="-28734"/>
            <a:ext cx="109829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CONCLUSION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4CABBE-84E4-B618-1852-3BF26F40A67B}"/>
              </a:ext>
            </a:extLst>
          </p:cNvPr>
          <p:cNvSpPr txBox="1"/>
          <p:nvPr/>
        </p:nvSpPr>
        <p:spPr>
          <a:xfrm>
            <a:off x="168443" y="515911"/>
            <a:ext cx="11903242" cy="725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chemeClr val="bg1"/>
              </a:solidFill>
              <a:latin typeface="Copperplate Gothic Bold" panose="020E0705020206020404" pitchFamily="34" charset="0"/>
            </a:endParaRPr>
          </a:p>
          <a:p>
            <a:pPr marL="742950" indent="-74295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4400" dirty="0">
                <a:solidFill>
                  <a:schemeClr val="bg1"/>
                </a:solidFill>
              </a:rPr>
              <a:t>This is exactly the condition of the church today</a:t>
            </a:r>
          </a:p>
          <a:p>
            <a:pPr marL="742950" indent="-74295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bg1"/>
              </a:solidFill>
            </a:endParaRPr>
          </a:p>
          <a:p>
            <a:pPr marL="742950" indent="-74295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4400" dirty="0">
                <a:solidFill>
                  <a:schemeClr val="bg1"/>
                </a:solidFill>
              </a:rPr>
              <a:t>Ephesians 4 : 4 – 6 was possible when there was no clash of prophets</a:t>
            </a:r>
          </a:p>
          <a:p>
            <a:pPr marL="742950" indent="-74295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bg1"/>
              </a:solidFill>
            </a:endParaRPr>
          </a:p>
          <a:p>
            <a:pPr marL="742950" indent="-74295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4400" dirty="0">
                <a:solidFill>
                  <a:schemeClr val="bg1"/>
                </a:solidFill>
              </a:rPr>
              <a:t>The different versions of the gospel presented today reveals that there is a clash of prophets.</a:t>
            </a:r>
          </a:p>
          <a:p>
            <a:pPr marL="742950" indent="-74295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bg1"/>
              </a:solidFill>
            </a:endParaRPr>
          </a:p>
          <a:p>
            <a:pPr marL="742950" indent="-74295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4400" dirty="0">
                <a:solidFill>
                  <a:schemeClr val="bg1"/>
                </a:solidFill>
              </a:rPr>
              <a:t>But only the true gospel will be vindicated, only the true prophecy will be fulfilled.</a:t>
            </a:r>
          </a:p>
          <a:p>
            <a:pPr marL="742950" indent="-74295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bg1"/>
              </a:solidFill>
            </a:endParaRPr>
          </a:p>
          <a:p>
            <a:pPr marL="742950" indent="-74295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4400" dirty="0">
                <a:solidFill>
                  <a:schemeClr val="bg1"/>
                </a:solidFill>
              </a:rPr>
              <a:t>Your prophet is your profit or your loss which prophet are you following?</a:t>
            </a:r>
          </a:p>
          <a:p>
            <a:pPr marL="742950" indent="-74295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sz="4400" dirty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905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3341</TotalTime>
  <Words>428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Copperplate Gothic 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shoyoyedayo@gmail.com</dc:creator>
  <cp:lastModifiedBy>Bride Assembly</cp:lastModifiedBy>
  <cp:revision>15</cp:revision>
  <dcterms:created xsi:type="dcterms:W3CDTF">2026-02-14T22:07:59Z</dcterms:created>
  <dcterms:modified xsi:type="dcterms:W3CDTF">2026-06-14T08:34:59Z</dcterms:modified>
</cp:coreProperties>
</file>