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67" r:id="rId6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29" autoAdjust="0"/>
    <p:restoredTop sz="94660"/>
  </p:normalViewPr>
  <p:slideViewPr>
    <p:cSldViewPr snapToGrid="0">
      <p:cViewPr>
        <p:scale>
          <a:sx n="145" d="100"/>
          <a:sy n="145" d="100"/>
        </p:scale>
        <p:origin x="-702" y="-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3/2/2025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Exodus-Beg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7207"/>
            <a:ext cx="9144000" cy="446629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39" y="0"/>
            <a:ext cx="8355027" cy="723439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itchFamily="34" charset="0"/>
                <a:cs typeface="Arial" pitchFamily="34" charset="0"/>
              </a:rPr>
              <a:t>DEATH IN THE POT</a:t>
            </a:r>
            <a:endParaRPr lang="en-US" sz="5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3" y="255648"/>
            <a:ext cx="9001371" cy="2567781"/>
          </a:xfrm>
        </p:spPr>
        <p:txBody>
          <a:bodyPr>
            <a:noAutofit/>
          </a:bodyPr>
          <a:lstStyle/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Rom. 15:4,  2 Tim. 3 :15-17 – Old Testament stories are not just historical, they are sometimes prophetic and hold many lessons for us in this generation.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None/>
            </a:pPr>
            <a:endParaRPr lang="en-GB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of such stories is the story about the death in the pot: 2 kings 4 : 38-41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3" y="295116"/>
            <a:ext cx="9001371" cy="2567781"/>
          </a:xfrm>
        </p:spPr>
        <p:txBody>
          <a:bodyPr>
            <a:noAutofit/>
          </a:bodyPr>
          <a:lstStyle/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Elisha – Holy spirit 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 of the Prophets – The believers 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Servants – Fivefold ministry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Pottage – The word of God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Gilgal</a:t>
            </a: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beginning</a:t>
            </a: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our spiritual walk  (2 kings 2:1)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Wild vine – Error</a:t>
            </a:r>
          </a:p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None/>
            </a:pP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3" y="255648"/>
            <a:ext cx="9001371" cy="2567781"/>
          </a:xfrm>
        </p:spPr>
        <p:txBody>
          <a:bodyPr>
            <a:noAutofit/>
          </a:bodyPr>
          <a:lstStyle/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– Spiritual hunger (Jesus came to fill </a:t>
            </a: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6:33-35)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3" y="367474"/>
            <a:ext cx="9001371" cy="2567781"/>
          </a:xfrm>
        </p:spPr>
        <p:txBody>
          <a:bodyPr>
            <a:noAutofit/>
          </a:bodyPr>
          <a:lstStyle/>
          <a:p>
            <a:pPr indent="-144000">
              <a:lnSpc>
                <a:spcPct val="80000"/>
              </a:lnSpc>
              <a:spcAft>
                <a:spcPts val="600"/>
              </a:spcAft>
              <a:buSzPct val="128000"/>
              <a:buNone/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Verse 39: fulfilled in A.D. 325. Matt. 13:33 – corrupting the word of God. Poison/error was injected into God’s word through the Roman Church in A.D. 325.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235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3136</TotalTime>
  <Words>142</Words>
  <Application>Microsoft Office PowerPoint</Application>
  <PresentationFormat>On-screen Show (16:9)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DEATH IN THE POT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SUBMACHINE</cp:lastModifiedBy>
  <cp:revision>80</cp:revision>
  <dcterms:created xsi:type="dcterms:W3CDTF">2024-03-18T14:40:29Z</dcterms:created>
  <dcterms:modified xsi:type="dcterms:W3CDTF">2025-03-02T07:26:40Z</dcterms:modified>
</cp:coreProperties>
</file>