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6" r:id="rId3"/>
    <p:sldId id="305" r:id="rId4"/>
    <p:sldId id="309" r:id="rId5"/>
    <p:sldId id="310" r:id="rId6"/>
    <p:sldId id="311" r:id="rId7"/>
    <p:sldId id="312" r:id="rId8"/>
    <p:sldId id="30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49" d="100"/>
          <a:sy n="49" d="100"/>
        </p:scale>
        <p:origin x="66" y="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58179-DD61-481D-90D4-6D661AB7FD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E66F18-038D-4AD1-8ACD-3AF2E7D3A1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D9F122-8636-4F8F-8CAF-A973A656D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CB5F68-7071-4360-8E49-CC0D95EDB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185FDB-4789-48A0-BF85-6006D17A4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32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888A3-1E03-426A-86A7-E35EDC22D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6F7D99-7B5D-4349-9F10-8CBE28D1C6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883E2-B8D4-437B-9538-BB31E64F8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F883DE-796B-44A4-B9D5-1D2F008DB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BF7306-A9A1-4C00-8054-44A08F7DB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69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13173B-3542-43AC-ABBF-6021D1132C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72FEE7-9493-4E45-817E-AB547AF2EA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A5B271-822A-4848-938C-26EFC69B6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FCCD2A-920B-4D16-87A6-DB296571C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904E89-EAA2-4857-8A1D-6C3D53F6B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044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D378C-3683-4066-9926-B46472A48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25B4D-4AC6-4536-BC8C-F8BFF36BD4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3C7585-F902-446A-B090-7D8A04C19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8BACCC-6972-47DB-A651-D7D16F64B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1BEE4E-9288-47FF-8949-D23C9DD4C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915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8527D-4C7C-48C7-88AE-9104EFCF5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76D6AC-437A-4020-88C0-7D80A243ED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79A39D-98CF-47A8-8B5E-D9A0E7591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DC4FCB-BC0F-4914-84A1-C6E264E1B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B935B3-AA68-4C4D-8769-F2F7F3190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729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1C326-829D-49CD-8AD5-AB20FCA5B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BF0493-8DAF-4F94-8863-F3FAE90246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CB2296-E6EF-43D4-B788-E9485D7E20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A02A75-B154-4DBF-92F0-AF31281BF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370D3C-BB0C-43AF-B607-8B9E44FD2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39EF99-A8D8-477C-9D2D-0FB10EF20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773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C66EF-AD77-4BF6-92CE-75090B8DF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C0CF22-26E7-4C98-B644-5E4A84FE5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323306-C03D-4D12-8F5C-AB555833B2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BEC283-AFC5-4646-98F0-51D55DB494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61A0F3-C4B1-4C7E-B421-629481A762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258DDB-DA7A-4022-8AED-AAE6F9488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23FB20-9327-4107-99B6-D13CF2344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EE5875-F4CF-4064-A9D6-A0E31B163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442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FCFB2-87FE-4469-B6B3-1C36198B5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EC6F7B-2A5B-40CF-ABE4-709AA5C7E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05A73C-5C36-4446-93B8-B90D21FE5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461366-5480-447B-B9E8-DFC1EF295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735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0673DB-0CC2-4D72-822A-BA730622D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C039D3-6C4F-47BE-86E7-41FAE6306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FCDBF8-DE4F-4E48-91ED-9B03D9FBE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997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49D2C-3C39-4CD3-BF02-8C5104816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3739D5-DD9C-46DA-B50C-C95F3392D4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11129A-1CA7-43F0-84EC-1E6DCE418A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1D2A0C-E2E0-419C-8FCF-CF1F30412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EE2232-09B9-4286-B413-AF95A57D2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43013E-836F-43A4-B62E-3AE693AA6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16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74085-4434-43F9-BEB5-1E983B622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638F88-A5D1-42EE-95B4-FFD6E9E21D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89F9F0-382B-4C27-9CD5-A6D715C509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275BE0-1ED2-4F4C-A464-46092356F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3C9281-29D9-4474-834A-3874B2D2D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FC96BC-D537-4DC2-9454-88C0FBED5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300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747D01-1024-4FED-970A-0ED224BC7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FDF3C5-D88C-40E3-8B8A-486F8FEDCC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903764-4FED-4FFB-89A3-62D75C50A5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C6B4A-D187-4854-B527-3699A44AAD63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06637A-46D9-406B-91A6-65D4FF0181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7A67AD-86A0-428F-8549-1AA6B9C928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233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94A55D3-48E4-D489-62C0-F3D767ABCD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8BA4110D-9463-4C06-4DCB-070621C707ED}"/>
              </a:ext>
            </a:extLst>
          </p:cNvPr>
          <p:cNvSpPr/>
          <p:nvPr/>
        </p:nvSpPr>
        <p:spPr>
          <a:xfrm>
            <a:off x="0" y="284270"/>
            <a:ext cx="12192000" cy="17293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0BCF8A4-6248-E295-9C15-9E5A113A5C0F}"/>
              </a:ext>
            </a:extLst>
          </p:cNvPr>
          <p:cNvSpPr/>
          <p:nvPr/>
        </p:nvSpPr>
        <p:spPr>
          <a:xfrm>
            <a:off x="0" y="6391312"/>
            <a:ext cx="12192000" cy="17293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460DFE7-CF89-3F9D-BCF3-9A5374618D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1189" y="-1"/>
            <a:ext cx="5187657" cy="686715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F131A1B-F53D-4D25-5517-A081CEFB4523}"/>
              </a:ext>
            </a:extLst>
          </p:cNvPr>
          <p:cNvSpPr txBox="1"/>
          <p:nvPr/>
        </p:nvSpPr>
        <p:spPr>
          <a:xfrm>
            <a:off x="6390956" y="1748669"/>
            <a:ext cx="4804556" cy="33511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GB" sz="6000" b="1" spc="1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EVENTS</a:t>
            </a:r>
          </a:p>
          <a:p>
            <a:pPr algn="ctr">
              <a:lnSpc>
                <a:spcPct val="70000"/>
              </a:lnSpc>
            </a:pPr>
            <a:r>
              <a:rPr lang="en-GB" sz="6000" b="1" spc="1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BEFORE</a:t>
            </a:r>
          </a:p>
          <a:p>
            <a:pPr algn="ctr">
              <a:lnSpc>
                <a:spcPct val="70000"/>
              </a:lnSpc>
            </a:pPr>
            <a:r>
              <a:rPr lang="en-GB" sz="6000" b="1" spc="1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THE </a:t>
            </a:r>
          </a:p>
          <a:p>
            <a:pPr algn="ctr">
              <a:lnSpc>
                <a:spcPct val="70000"/>
              </a:lnSpc>
            </a:pPr>
            <a:r>
              <a:rPr lang="en-GB" sz="6000" b="1" spc="1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RAPTURE</a:t>
            </a:r>
          </a:p>
          <a:p>
            <a:pPr algn="ctr">
              <a:lnSpc>
                <a:spcPct val="70000"/>
              </a:lnSpc>
            </a:pPr>
            <a:r>
              <a:rPr lang="en-GB" sz="6000" b="1" spc="1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(REVIEW)</a:t>
            </a:r>
            <a:endParaRPr lang="en-US" sz="6000" b="1" spc="100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9339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2D5AC11-3913-FD7E-C05A-EFDE901506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E73164C-AD17-6729-EB9C-EF61091990F2}"/>
              </a:ext>
            </a:extLst>
          </p:cNvPr>
          <p:cNvSpPr txBox="1"/>
          <p:nvPr/>
        </p:nvSpPr>
        <p:spPr>
          <a:xfrm>
            <a:off x="216567" y="981076"/>
            <a:ext cx="11956616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5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is a review of what our Overseer has taught several times. </a:t>
            </a:r>
            <a:endParaRPr lang="en-US" sz="50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4F69587-A34A-4E89-395E-57253627397C}"/>
              </a:ext>
            </a:extLst>
          </p:cNvPr>
          <p:cNvSpPr txBox="1"/>
          <p:nvPr/>
        </p:nvSpPr>
        <p:spPr>
          <a:xfrm>
            <a:off x="230094" y="41820"/>
            <a:ext cx="8718169" cy="1022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>
              <a:lnSpc>
                <a:spcPct val="107000"/>
              </a:lnSpc>
              <a:spcAft>
                <a:spcPts val="800"/>
              </a:spcAft>
            </a:pPr>
            <a:r>
              <a:rPr lang="en-GB" sz="6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Intro:</a:t>
            </a:r>
            <a:endParaRPr lang="en-US" sz="6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5224C23-E175-CBC8-E9AB-9BE167FEFF0E}"/>
              </a:ext>
            </a:extLst>
          </p:cNvPr>
          <p:cNvSpPr txBox="1"/>
          <p:nvPr/>
        </p:nvSpPr>
        <p:spPr>
          <a:xfrm>
            <a:off x="3714721" y="254350"/>
            <a:ext cx="5338788" cy="698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Timothy 2 : 15-19 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4E661B3-F78F-BC54-4451-1BA8574C43CA}"/>
              </a:ext>
            </a:extLst>
          </p:cNvPr>
          <p:cNvSpPr txBox="1"/>
          <p:nvPr/>
        </p:nvSpPr>
        <p:spPr>
          <a:xfrm>
            <a:off x="66943" y="3122698"/>
            <a:ext cx="11956616" cy="3616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5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rapture is a secret catch away, only those who will go will know when it will happen.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GB" sz="5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5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John 14 : 1-3 coming only for His bride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GB" sz="5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5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Luke 17:22-27, Mark 13:32:37</a:t>
            </a:r>
            <a:endParaRPr lang="en-US" sz="50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2395656-1845-CED5-BE13-564DAEBD1E07}"/>
              </a:ext>
            </a:extLst>
          </p:cNvPr>
          <p:cNvSpPr txBox="1"/>
          <p:nvPr/>
        </p:nvSpPr>
        <p:spPr>
          <a:xfrm>
            <a:off x="157905" y="2371298"/>
            <a:ext cx="2344665" cy="712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>
              <a:lnSpc>
                <a:spcPct val="107000"/>
              </a:lnSpc>
              <a:spcAft>
                <a:spcPts val="800"/>
              </a:spcAft>
            </a:pPr>
            <a:r>
              <a:rPr lang="en-GB" sz="4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NOTE:</a:t>
            </a:r>
            <a:endParaRPr lang="en-US" sz="4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2899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DAF4656-C5F0-78F2-7CD9-5333DAEF50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F85F553-EB16-DB66-67AE-CDC9889C30DB}"/>
              </a:ext>
            </a:extLst>
          </p:cNvPr>
          <p:cNvSpPr txBox="1"/>
          <p:nvPr/>
        </p:nvSpPr>
        <p:spPr>
          <a:xfrm>
            <a:off x="74244" y="334574"/>
            <a:ext cx="11956616" cy="60717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setting of date is an erroneous spirit trying to mislead the people.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GB" sz="5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But God has given to us the Bible as a guide, so that we won’t be misled.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GB" sz="5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are not watching the feast of trumpet, blood moon or any special day.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GB" sz="5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are watching the scriptures where the Lord told us to watch Luke 17:26 – watching Noah.</a:t>
            </a:r>
            <a:endParaRPr lang="en-US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7560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0D78373-E45F-24B4-F982-22F9FF7542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0037596-5CBC-DED8-A3C6-E1222555352D}"/>
              </a:ext>
            </a:extLst>
          </p:cNvPr>
          <p:cNvSpPr txBox="1"/>
          <p:nvPr/>
        </p:nvSpPr>
        <p:spPr>
          <a:xfrm>
            <a:off x="26118" y="815834"/>
            <a:ext cx="11956616" cy="60717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Genesis 7 : 1 – 16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GB" sz="5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Noah preached for about 100 years until chapter 7. 2 Peter 2 : 5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GB" sz="5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 knew there was a coming Judgement, and a rapture through an ark, the ark was built, but Noah didn’t know any date when he will enter the ark.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GB" sz="5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 the time Noah knew, God shut him in – his rapture took place.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EFDDB97-61A7-321D-CC52-3F06957431A2}"/>
              </a:ext>
            </a:extLst>
          </p:cNvPr>
          <p:cNvSpPr txBox="1"/>
          <p:nvPr/>
        </p:nvSpPr>
        <p:spPr>
          <a:xfrm>
            <a:off x="230094" y="-6306"/>
            <a:ext cx="8718169" cy="929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>
              <a:lnSpc>
                <a:spcPct val="107000"/>
              </a:lnSpc>
              <a:spcAft>
                <a:spcPts val="800"/>
              </a:spcAft>
            </a:pPr>
            <a:r>
              <a:rPr lang="en-GB" sz="5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WATCHING NOAH</a:t>
            </a:r>
            <a:endParaRPr lang="en-US" sz="54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28746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F6C8EB6-49C5-691A-D989-89FF8F002F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CE53D86-D76A-9461-89FD-C3E06F85445B}"/>
              </a:ext>
            </a:extLst>
          </p:cNvPr>
          <p:cNvSpPr txBox="1"/>
          <p:nvPr/>
        </p:nvSpPr>
        <p:spPr>
          <a:xfrm>
            <a:off x="26118" y="118007"/>
            <a:ext cx="11956616" cy="6739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can never know ahead the date of the rapture, we will only know when our body is changed and when it is time for it.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GB" sz="5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Noah also had an event he watched for – The death of Methuselah.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GB" sz="5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Methuselah’s name was prophetic, meaning: when he dies it shall be sent.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GB" sz="5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From the scriptures also, the Bride has events to watch out for. 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Methuselah died in the year of the flood. </a:t>
            </a:r>
            <a:endParaRPr lang="en-US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8684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5A58E01-B6C1-4AE1-6B0D-919A4F057E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8EBAF9C-0B34-164A-6E99-C56CC4C1A770}"/>
              </a:ext>
            </a:extLst>
          </p:cNvPr>
          <p:cNvSpPr txBox="1"/>
          <p:nvPr/>
        </p:nvSpPr>
        <p:spPr>
          <a:xfrm>
            <a:off x="26118" y="1056464"/>
            <a:ext cx="11956616" cy="4797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restoration of the Church (1 Thes. 4:16, Matt. 25:6) The shout begins the rapture.</a:t>
            </a: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+mj-lt"/>
              <a:buAutoNum type="arabicPeriod"/>
            </a:pPr>
            <a:endParaRPr lang="en-GB" sz="10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Restoration of Israel to her homeland. Rom. 11:25 – Before their revival, they must be restored, and their revival will not occur until the Gentiles are full.</a:t>
            </a: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+mj-lt"/>
              <a:buAutoNum type="arabicPeriod"/>
            </a:pPr>
            <a:endParaRPr lang="en-GB" sz="10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Ezekiel 38 &amp; 39 war (Zech. 12:1-4)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E1EE7EB-E2DD-A04A-2439-8DC19A95524E}"/>
              </a:ext>
            </a:extLst>
          </p:cNvPr>
          <p:cNvSpPr txBox="1"/>
          <p:nvPr/>
        </p:nvSpPr>
        <p:spPr>
          <a:xfrm>
            <a:off x="230094" y="41820"/>
            <a:ext cx="11536790" cy="929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>
              <a:lnSpc>
                <a:spcPct val="107000"/>
              </a:lnSpc>
              <a:spcAft>
                <a:spcPts val="800"/>
              </a:spcAft>
            </a:pPr>
            <a:r>
              <a:rPr lang="en-GB" sz="5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EVENTS WE ARE WATCHING</a:t>
            </a:r>
            <a:endParaRPr lang="en-US" sz="54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9035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2C2D5BF-8DA2-1133-3086-EC63C4CD3F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6782F29-F58B-0027-C173-62538A7D68E6}"/>
              </a:ext>
            </a:extLst>
          </p:cNvPr>
          <p:cNvSpPr txBox="1"/>
          <p:nvPr/>
        </p:nvSpPr>
        <p:spPr>
          <a:xfrm>
            <a:off x="146433" y="276209"/>
            <a:ext cx="11956616" cy="2079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+mj-lt"/>
              <a:buAutoNum type="arabicPeriod" startAt="4"/>
            </a:pPr>
            <a:endParaRPr lang="en-GB" sz="10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+mj-lt"/>
              <a:buAutoNum type="arabicPeriod" startAt="4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resurrection of the dead saints.             1 Cor. 15 : 51 - 52, 1 Thes. 4 : 17,            Matt. 27 : 51 - 53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779523E-270B-9163-ADB3-97C89413CEF8}"/>
              </a:ext>
            </a:extLst>
          </p:cNvPr>
          <p:cNvSpPr txBox="1"/>
          <p:nvPr/>
        </p:nvSpPr>
        <p:spPr>
          <a:xfrm>
            <a:off x="266748" y="2698903"/>
            <a:ext cx="11572326" cy="38065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resurrection of the dead saints produces the rapturing faith. It is at this point we can talk of our final departure.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GB" sz="48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accent4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Conclusion: </a:t>
            </a: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Don’t be moved by date setting, be ready always for his coming. </a:t>
            </a:r>
            <a:endParaRPr lang="en-US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4629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E3361F6-E857-EB79-C826-E86ABD0E9D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8787EE4-BC1D-B89D-4D86-33604E159CC0}"/>
              </a:ext>
            </a:extLst>
          </p:cNvPr>
          <p:cNvSpPr txBox="1"/>
          <p:nvPr/>
        </p:nvSpPr>
        <p:spPr>
          <a:xfrm>
            <a:off x="3214255" y="2230643"/>
            <a:ext cx="6096000" cy="22159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3800" dirty="0">
                <a:solidFill>
                  <a:schemeClr val="accent4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Shalom!</a:t>
            </a:r>
            <a:endParaRPr lang="en-US" sz="13800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4756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1477</TotalTime>
  <Words>422</Words>
  <Application>Microsoft Office PowerPoint</Application>
  <PresentationFormat>Widescreen</PresentationFormat>
  <Paragraphs>49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Copperplate Gothic Bold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SUBMACHINE</dc:creator>
  <cp:lastModifiedBy>Bride Assembly</cp:lastModifiedBy>
  <cp:revision>58</cp:revision>
  <dcterms:created xsi:type="dcterms:W3CDTF">2025-04-26T22:44:26Z</dcterms:created>
  <dcterms:modified xsi:type="dcterms:W3CDTF">2025-09-21T07:50:46Z</dcterms:modified>
</cp:coreProperties>
</file>