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75" r:id="rId5"/>
    <p:sldId id="268" r:id="rId6"/>
    <p:sldId id="269" r:id="rId7"/>
    <p:sldId id="270" r:id="rId8"/>
    <p:sldId id="271" r:id="rId9"/>
    <p:sldId id="272" r:id="rId10"/>
    <p:sldId id="273" r:id="rId11"/>
    <p:sldId id="274" r:id="rId12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57" d="100"/>
          <a:sy n="57" d="100"/>
        </p:scale>
        <p:origin x="696" y="4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0C71A-5301-4DB2-9707-3557E84218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AB2A2D-8AEB-419B-BA1D-C7419CF282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CA8793-3FEC-4D2A-9D60-9918EFFC3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1/19/2025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D7EDE5-0703-4F34-927B-1DF1AA66C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D035CB-8EEF-4620-9716-42DC00CF9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152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30E89-C32F-4A0A-B1EA-59F2251B3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19C847-B7A5-44F8-BC16-34467876E0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5DCF42-0C7A-45AD-9884-5666869FE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1/19/2025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1CB87F-AC7D-4B39-B104-5D4FABC34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D58C95-BEF5-48FD-90CD-9643354E4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922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438C1F-8E39-4B96-8EB3-7EFF78A831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B1B0F4-6F3C-4E43-803B-0E9F7C4514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3E307-C576-49E2-8CA0-EC12A4872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1/19/2025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99657-461C-47E6-B44E-D93288D85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3D36AE-BD08-42BD-BA7F-1F6B3E475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921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E9612-F1D2-420D-B34A-7BCB4C145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EC159-C914-4532-8251-C569F96AE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C1ED2C-5DCA-4E27-855B-246C5705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1/19/2025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8D55A8-F9D9-4A7D-85A5-B2AD4D0E7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91C45A-446C-4867-8F16-69A41473F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782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8F1CD-7203-4678-AF47-F7F9859D0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C7045C-848E-4969-80CB-8D8744236E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2229C-F057-402F-87BA-91C8E24A0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1/19/2025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908A98-0FF4-4DF2-83AD-01A749285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39120E-3416-40AB-8974-2C774CDB6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941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8C759-8E8D-417E-89C4-AFB5BAF2A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5F2278-82B4-4BD9-87DB-33AC48A4CE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37F3E8-636D-4B06-8E3F-DA64C17292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7E330B-C295-4DE5-9F0F-0518FC4F0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1/19/2025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503A4-1B1A-4A03-B920-401F1BAEB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6E335C-018E-48BD-B1FE-225F6EC5B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889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2F3D2-5427-45ED-BBCB-629D8AC8B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661C5C-F17D-4EC8-9F8D-4695A7AD55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F7F256-A484-402A-96D1-D3FA0151B6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C218F6-E982-4474-97E9-9E4E02978B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88993E-15A0-4A23-AC1D-CC19F1DC35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D4D0DE-008D-4680-BFAC-22D6C3C15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1/19/2025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9FFD45-FC1B-41A3-B4CF-D01D87422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D40D56-14A8-405B-A96C-E4541DE9D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42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6B82E-09BB-46DC-A969-6BE19D156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3E185A-B63F-42F3-A43E-0B6A1ED7E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1/19/2025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954741-D0F1-4E3F-BEC3-B1C01C70B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D605F5-74DF-4316-91EA-8DB6C09F6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357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4465A6-7479-4F43-B505-E7D52FFB0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1/19/2025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FA689D-C959-4A11-B5FF-1CD10869E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24257B-596E-4A2B-BEBA-DA535EAB2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234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7FAF2-305F-486B-84E0-BFFC6E3BD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EA0CC-95EE-430D-934B-BDCE9D0C18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DFFF9D-9057-4291-8EA9-6312CDBBFC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4A503A-2D53-440F-BBF6-46A04852D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1/19/2025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1FA50D-C459-4CA4-82E4-59A61C082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719796-04B2-432E-AEFB-6097C3465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462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77579-8973-4510-AF16-BA1D68AF3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423879-0CD9-4B21-BB7D-42D2E74DA3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9B1E9C-C0DD-404D-9276-9C9143FC6D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03E224-F15C-4445-A363-38AF0C88D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pPr/>
              <a:t>1/19/2025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5420DE-F1FA-4769-B12A-264A38D75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91FECC-9118-4333-9E85-BF70C0615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455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401B6A-61CD-40B1-8EFC-B0C558BCD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C0AB52-86CC-42EA-9FC9-D1CA8F0CB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61B595-3B77-40FC-B50E-CD7E579AA0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51B88-12E4-4E8C-8649-8FC0B8CF3B2B}" type="datetimeFigureOut">
              <a:rPr lang="en-US" smtClean="0"/>
              <a:pPr/>
              <a:t>1/19/2025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93A03-0E2B-4BA0-861A-58A19CDB5C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AA9BA-53F4-4466-B24B-BB4FDA3CBD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0DBEB-DD35-4889-9D10-A8FA397454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354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he-Exodus-Begin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3110" y="1026309"/>
            <a:ext cx="6584483" cy="3407469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A3CC6B77-31E9-4C57-88E5-9DED2BF6E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949" y="233486"/>
            <a:ext cx="6624084" cy="1191264"/>
          </a:xfrm>
          <a:solidFill>
            <a:schemeClr val="tx2">
              <a:lumMod val="50000"/>
            </a:schemeClr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4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ANGELS THAT </a:t>
            </a:r>
            <a:br>
              <a:rPr lang="en-GB" sz="4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GB" sz="4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CAME TO SODOM</a:t>
            </a:r>
            <a:endParaRPr lang="en-US" sz="44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69581" y="4412515"/>
            <a:ext cx="6592186" cy="40011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351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5064" y="126742"/>
            <a:ext cx="897388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/>
            <a:r>
              <a:rPr lang="en-GB" sz="4000" dirty="0">
                <a:solidFill>
                  <a:schemeClr val="bg1"/>
                </a:solidFill>
              </a:rPr>
              <a:t>3)	The righteous will contend for the angels (word). </a:t>
            </a:r>
            <a:r>
              <a:rPr lang="en-GB" sz="4000" dirty="0">
                <a:solidFill>
                  <a:srgbClr val="FFFF00"/>
                </a:solidFill>
              </a:rPr>
              <a:t>Jude 1:3 </a:t>
            </a:r>
            <a:endParaRPr lang="en-US" sz="4000" dirty="0">
              <a:solidFill>
                <a:srgbClr val="FFFF00"/>
              </a:solidFill>
            </a:endParaRPr>
          </a:p>
          <a:p>
            <a:pPr marL="742950" indent="-742950">
              <a:buAutoNum type="arabicParenR" startAt="4"/>
            </a:pPr>
            <a:r>
              <a:rPr lang="en-GB" sz="4000" dirty="0">
                <a:solidFill>
                  <a:schemeClr val="bg1"/>
                </a:solidFill>
              </a:rPr>
              <a:t>The righteous will be persecuted for the angels (word). </a:t>
            </a:r>
            <a:r>
              <a:rPr lang="en-GB" sz="4000" dirty="0">
                <a:solidFill>
                  <a:srgbClr val="FFFF00"/>
                </a:solidFill>
              </a:rPr>
              <a:t>Matt.13:21</a:t>
            </a:r>
            <a:r>
              <a:rPr lang="en-GB" sz="4000" dirty="0">
                <a:solidFill>
                  <a:schemeClr val="bg1"/>
                </a:solidFill>
              </a:rPr>
              <a:t> </a:t>
            </a:r>
          </a:p>
          <a:p>
            <a:pPr marL="742950" indent="-742950">
              <a:buAutoNum type="arabicParenR" startAt="4"/>
            </a:pPr>
            <a:r>
              <a:rPr lang="en-GB" sz="4000" dirty="0">
                <a:solidFill>
                  <a:schemeClr val="bg1"/>
                </a:solidFill>
              </a:rPr>
              <a:t>The angels (word) will show the way of salvation and will compel us out of Sodom. </a:t>
            </a:r>
            <a:r>
              <a:rPr lang="en-GB" sz="4000" dirty="0">
                <a:solidFill>
                  <a:srgbClr val="FFFF00"/>
                </a:solidFill>
              </a:rPr>
              <a:t>Psalm 119:105</a:t>
            </a:r>
            <a:r>
              <a:rPr lang="en-GB" sz="4000" dirty="0">
                <a:solidFill>
                  <a:schemeClr val="bg1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92351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126742"/>
            <a:ext cx="89738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/>
            <a:r>
              <a:rPr lang="en-GB" sz="4000" dirty="0">
                <a:solidFill>
                  <a:schemeClr val="bg1"/>
                </a:solidFill>
              </a:rPr>
              <a:t>6)	Those that will turn back will be like lots wife. </a:t>
            </a:r>
          </a:p>
        </p:txBody>
      </p:sp>
    </p:spTree>
    <p:extLst>
      <p:ext uri="{BB962C8B-B14F-4D97-AF65-F5344CB8AC3E}">
        <p14:creationId xmlns:p14="http://schemas.microsoft.com/office/powerpoint/2010/main" val="2992351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16688" y="457197"/>
            <a:ext cx="8229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bg1"/>
                </a:solidFill>
              </a:rPr>
              <a:t>Luke 17 : 26 – 30</a:t>
            </a:r>
          </a:p>
          <a:p>
            <a:endParaRPr lang="en-GB" sz="4000" dirty="0">
              <a:solidFill>
                <a:schemeClr val="bg1"/>
              </a:solidFill>
            </a:endParaRPr>
          </a:p>
          <a:p>
            <a:r>
              <a:rPr lang="en-GB" sz="4000" dirty="0">
                <a:solidFill>
                  <a:schemeClr val="bg1"/>
                </a:solidFill>
              </a:rPr>
              <a:t>There are two generations in the bible that give a picture of the </a:t>
            </a:r>
            <a:r>
              <a:rPr lang="en-GB" sz="4000" dirty="0" err="1">
                <a:solidFill>
                  <a:schemeClr val="bg1"/>
                </a:solidFill>
              </a:rPr>
              <a:t>endtime</a:t>
            </a:r>
            <a:r>
              <a:rPr lang="en-GB" sz="4000" dirty="0">
                <a:solidFill>
                  <a:schemeClr val="bg1"/>
                </a:solidFill>
              </a:rPr>
              <a:t>: </a:t>
            </a:r>
          </a:p>
          <a:p>
            <a:pPr marL="742950" indent="-742950">
              <a:buAutoNum type="arabicParenBoth"/>
            </a:pPr>
            <a:r>
              <a:rPr lang="en-GB" sz="4000" dirty="0">
                <a:solidFill>
                  <a:schemeClr val="bg1"/>
                </a:solidFill>
              </a:rPr>
              <a:t>Noah’s generation</a:t>
            </a:r>
          </a:p>
          <a:p>
            <a:pPr marL="742950" indent="-742950">
              <a:buAutoNum type="arabicParenBoth"/>
            </a:pPr>
            <a:r>
              <a:rPr lang="en-GB" sz="4000" dirty="0">
                <a:solidFill>
                  <a:schemeClr val="bg1"/>
                </a:solidFill>
              </a:rPr>
              <a:t>Lot’s generation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351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16688" y="446564"/>
            <a:ext cx="8229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bg1"/>
                </a:solidFill>
              </a:rPr>
              <a:t>Sodom is any society or generation that is completely sinful and in total rebellion against God. Several scriptures about Sodom:</a:t>
            </a:r>
          </a:p>
          <a:p>
            <a:r>
              <a:rPr lang="en-GB" sz="4000" dirty="0">
                <a:solidFill>
                  <a:srgbClr val="FFFF00"/>
                </a:solidFill>
              </a:rPr>
              <a:t>Gen. 13:13, Deut. 32:32, Isaiah 3:9, Ezek. </a:t>
            </a:r>
            <a:r>
              <a:rPr lang="en-GB" sz="4000">
                <a:solidFill>
                  <a:srgbClr val="FFFF00"/>
                </a:solidFill>
              </a:rPr>
              <a:t>16 </a:t>
            </a:r>
            <a:r>
              <a:rPr lang="en-GB" sz="4000" dirty="0">
                <a:solidFill>
                  <a:srgbClr val="FFFF00"/>
                </a:solidFill>
              </a:rPr>
              <a:t>: 46-56 </a:t>
            </a:r>
            <a:r>
              <a:rPr lang="en-GB" sz="4000" dirty="0">
                <a:solidFill>
                  <a:schemeClr val="bg1"/>
                </a:solidFill>
              </a:rPr>
              <a:t>-describing Sodom as a very sinful society.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14931" y="4835723"/>
            <a:ext cx="9836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>
                <a:solidFill>
                  <a:srgbClr val="FFFF00"/>
                </a:solidFill>
              </a:rPr>
              <a:t>...continue</a:t>
            </a:r>
            <a:endParaRPr lang="en-US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351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16688" y="446564"/>
            <a:ext cx="8229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rgbClr val="FFFF00"/>
                </a:solidFill>
              </a:rPr>
              <a:t>Isaiah 1:9, Isaiah 13:19, 2 Peter 2:6, Jude 1:7, Jer. 50:40 </a:t>
            </a:r>
            <a:r>
              <a:rPr lang="en-GB" sz="4000" dirty="0">
                <a:solidFill>
                  <a:schemeClr val="bg1"/>
                </a:solidFill>
              </a:rPr>
              <a:t>– as a society set out for divine judgment 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351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61247" y="478463"/>
            <a:ext cx="799567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bg1"/>
                </a:solidFill>
              </a:rPr>
              <a:t>Two angels visited Sodom: Gen. 19:1</a:t>
            </a:r>
          </a:p>
          <a:p>
            <a:r>
              <a:rPr lang="en-GB" sz="4000" dirty="0">
                <a:solidFill>
                  <a:srgbClr val="FFFF00"/>
                </a:solidFill>
              </a:rPr>
              <a:t>(who were these angels? God’s righteousness for that day – Gen. 18:23-28 ...... – Everyone saw them)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8223" y="478463"/>
            <a:ext cx="73364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800" dirty="0">
                <a:solidFill>
                  <a:schemeClr val="bg1"/>
                </a:solidFill>
              </a:rPr>
              <a:t>(1)</a:t>
            </a:r>
            <a:endParaRPr lang="en-US" sz="3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351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2517" y="478463"/>
            <a:ext cx="897388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arenR" startAt="2"/>
            </a:pPr>
            <a:r>
              <a:rPr lang="en-GB" sz="4000" dirty="0">
                <a:solidFill>
                  <a:schemeClr val="bg1"/>
                </a:solidFill>
              </a:rPr>
              <a:t>Lot received those two angels and fellowshipped with them (Gen. 19:1-3)</a:t>
            </a:r>
          </a:p>
          <a:p>
            <a:pPr marL="742950" indent="-742950">
              <a:buFont typeface="+mj-lt"/>
              <a:buAutoNum type="arabicParenR" startAt="2"/>
            </a:pPr>
            <a:r>
              <a:rPr lang="en-GB" sz="4000" dirty="0">
                <a:solidFill>
                  <a:schemeClr val="bg1"/>
                </a:solidFill>
              </a:rPr>
              <a:t>The men of Sodom rejected them, desecrated them and even abused them (Gen 19:4-5)</a:t>
            </a:r>
          </a:p>
          <a:p>
            <a:pPr marL="742950" indent="-742950">
              <a:buFont typeface="+mj-lt"/>
              <a:buAutoNum type="arabicParenR" startAt="2"/>
            </a:pPr>
            <a:r>
              <a:rPr lang="en-GB" sz="4000" dirty="0">
                <a:solidFill>
                  <a:schemeClr val="bg1"/>
                </a:solidFill>
              </a:rPr>
              <a:t>Lot contended for the angels (Gen.19:6-7)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351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2517" y="478463"/>
            <a:ext cx="897388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arenR" startAt="5"/>
            </a:pPr>
            <a:r>
              <a:rPr lang="en-GB" sz="4000" dirty="0">
                <a:solidFill>
                  <a:schemeClr val="bg1"/>
                </a:solidFill>
              </a:rPr>
              <a:t>Lot was persecuted for their sake   (Gen. 19:9)</a:t>
            </a:r>
          </a:p>
          <a:p>
            <a:pPr marL="742950" indent="-742950">
              <a:buFont typeface="+mj-lt"/>
              <a:buAutoNum type="arabicParenR" startAt="5"/>
            </a:pPr>
            <a:r>
              <a:rPr lang="en-GB" sz="4000" dirty="0">
                <a:solidFill>
                  <a:schemeClr val="bg1"/>
                </a:solidFill>
              </a:rPr>
              <a:t>The angels show Lot the way of salvation and compelled him out of Sodom – Gen. 19:10-24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351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44544" y="478463"/>
            <a:ext cx="876123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742950"/>
            <a:r>
              <a:rPr lang="en-GB" sz="4000" dirty="0">
                <a:solidFill>
                  <a:schemeClr val="bg1"/>
                </a:solidFill>
              </a:rPr>
              <a:t>Who are these angels? Angel means messenger, one carrying a message, they are old testament and the new testament, the totality of God’s word  (</a:t>
            </a:r>
            <a:r>
              <a:rPr lang="en-GB" sz="4000" dirty="0" err="1">
                <a:solidFill>
                  <a:schemeClr val="bg1"/>
                </a:solidFill>
              </a:rPr>
              <a:t>Ephe</a:t>
            </a:r>
            <a:r>
              <a:rPr lang="en-GB" sz="4000" dirty="0">
                <a:solidFill>
                  <a:schemeClr val="bg1"/>
                </a:solidFill>
              </a:rPr>
              <a:t>. 2:20) bearing God’s message to us today.</a:t>
            </a:r>
          </a:p>
        </p:txBody>
      </p:sp>
    </p:spTree>
    <p:extLst>
      <p:ext uri="{BB962C8B-B14F-4D97-AF65-F5344CB8AC3E}">
        <p14:creationId xmlns:p14="http://schemas.microsoft.com/office/powerpoint/2010/main" val="2992351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2517" y="552894"/>
            <a:ext cx="897388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arenR"/>
            </a:pPr>
            <a:r>
              <a:rPr lang="en-GB" sz="4000" dirty="0">
                <a:solidFill>
                  <a:schemeClr val="bg1"/>
                </a:solidFill>
              </a:rPr>
              <a:t>Accepting / receiving the angels (The Word) makes us righteous – </a:t>
            </a:r>
            <a:r>
              <a:rPr lang="en-GB" sz="4000" dirty="0" err="1">
                <a:solidFill>
                  <a:schemeClr val="bg1"/>
                </a:solidFill>
              </a:rPr>
              <a:t>e.g</a:t>
            </a:r>
            <a:r>
              <a:rPr lang="en-US" sz="4000" dirty="0">
                <a:solidFill>
                  <a:srgbClr val="FFFF00"/>
                </a:solidFill>
              </a:rPr>
              <a:t>   Esther 2:15 – </a:t>
            </a:r>
            <a:r>
              <a:rPr lang="en-US" sz="4000" dirty="0">
                <a:solidFill>
                  <a:schemeClr val="bg1"/>
                </a:solidFill>
              </a:rPr>
              <a:t>fellowship with the Word</a:t>
            </a:r>
          </a:p>
          <a:p>
            <a:pPr marL="742950" indent="-742950">
              <a:buFont typeface="+mj-lt"/>
              <a:buAutoNum type="arabicParenR"/>
            </a:pPr>
            <a:r>
              <a:rPr lang="en-GB" sz="4000" dirty="0">
                <a:solidFill>
                  <a:schemeClr val="bg1"/>
                </a:solidFill>
              </a:rPr>
              <a:t>The men of Sodom rejected the word, abused the word, dishonoured the word (Angels) and they were condemned.</a:t>
            </a:r>
            <a:endParaRPr lang="en-US" sz="4000" dirty="0">
              <a:solidFill>
                <a:schemeClr val="bg1"/>
              </a:solidFill>
            </a:endParaRPr>
          </a:p>
          <a:p>
            <a:pPr marL="742950" indent="-742950">
              <a:buFont typeface="+mj-lt"/>
              <a:buAutoNum type="arabicParenR"/>
            </a:pP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13860" y="42525"/>
            <a:ext cx="49647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INSERTING THE WORD</a:t>
            </a:r>
            <a:endParaRPr lang="en-US" sz="4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92351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3075</TotalTime>
  <Words>362</Words>
  <Application>Microsoft Office PowerPoint</Application>
  <PresentationFormat>On-screen Show (16:9)</PresentationFormat>
  <Paragraphs>26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THE ANGELS THAT  CAME TO SODOM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position of a believer</dc:title>
  <dc:creator>hp</dc:creator>
  <cp:lastModifiedBy>Olashile Akinniyi</cp:lastModifiedBy>
  <cp:revision>80</cp:revision>
  <dcterms:created xsi:type="dcterms:W3CDTF">2024-03-18T14:40:29Z</dcterms:created>
  <dcterms:modified xsi:type="dcterms:W3CDTF">2025-01-19T08:11:45Z</dcterms:modified>
</cp:coreProperties>
</file>