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7" r:id="rId4"/>
    <p:sldId id="271" r:id="rId5"/>
    <p:sldId id="272" r:id="rId6"/>
    <p:sldId id="273" r:id="rId7"/>
    <p:sldId id="268" r:id="rId8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0C71A-5301-4DB2-9707-3557E8421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AB2A2D-8AEB-419B-BA1D-C7419CF28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A8793-3FEC-4D2A-9D60-9918EFFC3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7EDE5-0703-4F34-927B-1DF1AA66C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035CB-8EEF-4620-9716-42DC00CF9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5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30E89-C32F-4A0A-B1EA-59F2251B3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19C847-B7A5-44F8-BC16-34467876E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DCF42-0C7A-45AD-9884-5666869FE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CB87F-AC7D-4B39-B104-5D4FABC34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58C95-BEF5-48FD-90CD-9643354E4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2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438C1F-8E39-4B96-8EB3-7EFF78A83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B1B0F4-6F3C-4E43-803B-0E9F7C451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3E307-C576-49E2-8CA0-EC12A4872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99657-461C-47E6-B44E-D93288D85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D36AE-BD08-42BD-BA7F-1F6B3E475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2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E9612-F1D2-420D-B34A-7BCB4C145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EC159-C914-4532-8251-C569F96AE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1ED2C-5DCA-4E27-855B-246C5705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D55A8-F9D9-4A7D-85A5-B2AD4D0E7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1C45A-446C-4867-8F16-69A41473F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8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8F1CD-7203-4678-AF47-F7F9859D0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7045C-848E-4969-80CB-8D8744236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2229C-F057-402F-87BA-91C8E24A0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08A98-0FF4-4DF2-83AD-01A749285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9120E-3416-40AB-8974-2C774CDB6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4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8C759-8E8D-417E-89C4-AFB5BAF2A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F2278-82B4-4BD9-87DB-33AC48A4CE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37F3E8-636D-4B06-8E3F-DA64C1729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E330B-C295-4DE5-9F0F-0518FC4F0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03A4-1B1A-4A03-B920-401F1BAEB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E335C-018E-48BD-B1FE-225F6EC5B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8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2F3D2-5427-45ED-BBCB-629D8AC8B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661C5C-F17D-4EC8-9F8D-4695A7AD5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7F256-A484-402A-96D1-D3FA0151B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C218F6-E982-4474-97E9-9E4E02978B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88993E-15A0-4A23-AC1D-CC19F1DC35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4D0DE-008D-4680-BFAC-22D6C3C15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9FFD45-FC1B-41A3-B4CF-D01D87422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D40D56-14A8-405B-A96C-E4541DE9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2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6B82E-09BB-46DC-A969-6BE19D15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3E185A-B63F-42F3-A43E-0B6A1ED7E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954741-D0F1-4E3F-BEC3-B1C01C70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605F5-74DF-4316-91EA-8DB6C09F6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5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4465A6-7479-4F43-B505-E7D52FFB0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FA689D-C959-4A11-B5FF-1CD10869E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24257B-596E-4A2B-BEBA-DA535EAB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3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7FAF2-305F-486B-84E0-BFFC6E3BD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EA0CC-95EE-430D-934B-BDCE9D0C1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DFFF9D-9057-4291-8EA9-6312CDBBF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4A503A-2D53-440F-BBF6-46A04852D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1FA50D-C459-4CA4-82E4-59A61C082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719796-04B2-432E-AEFB-6097C3465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6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77579-8973-4510-AF16-BA1D68AF3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23879-0CD9-4B21-BB7D-42D2E74DA3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9B1E9C-C0DD-404D-9276-9C9143FC6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3E224-F15C-4445-A363-38AF0C88D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420DE-F1FA-4769-B12A-264A38D7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1FECC-9118-4333-9E85-BF70C0615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401B6A-61CD-40B1-8EFC-B0C558BCD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C0AB52-86CC-42EA-9FC9-D1CA8F0CB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1B595-3B77-40FC-B50E-CD7E579AA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51B88-12E4-4E8C-8649-8FC0B8CF3B2B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93A03-0E2B-4BA0-861A-58A19CDB5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AA9BA-53F4-4466-B24B-BB4FDA3CB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5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UBMACHINE\Downloads\OBED.jpg"/>
          <p:cNvPicPr>
            <a:picLocks noChangeAspect="1" noChangeArrowheads="1"/>
          </p:cNvPicPr>
          <p:nvPr/>
        </p:nvPicPr>
        <p:blipFill>
          <a:blip r:embed="rId2"/>
          <a:srcRect t="5167"/>
          <a:stretch>
            <a:fillRect/>
          </a:stretch>
        </p:blipFill>
        <p:spPr bwMode="auto">
          <a:xfrm>
            <a:off x="2438112" y="-11430"/>
            <a:ext cx="4350616" cy="4125783"/>
          </a:xfrm>
          <a:prstGeom prst="rect">
            <a:avLst/>
          </a:prstGeom>
          <a:noFill/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94CDF15-F379-42AC-BF57-D14E187457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273134"/>
            <a:ext cx="9144000" cy="1631382"/>
          </a:xfrm>
          <a:solidFill>
            <a:schemeClr val="accent2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GB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itchFamily="34" charset="0"/>
              </a:rPr>
              <a:t>THE BRINGING FORTH OF </a:t>
            </a:r>
            <a:r>
              <a:rPr lang="en-GB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itchFamily="34" charset="0"/>
              </a:rPr>
              <a:t>OBED</a:t>
            </a:r>
            <a:endParaRPr lang="en-US" sz="6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9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C6B77-31E9-4C57-88E5-9DED2BF6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40" y="62003"/>
            <a:ext cx="8632556" cy="54971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BRINGING FORTH OF OBED</a:t>
            </a:r>
            <a:endParaRPr lang="en-US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56C01-2754-4A3D-A743-C312B3F77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953" y="1404572"/>
            <a:ext cx="8579542" cy="2567781"/>
          </a:xfrm>
        </p:spPr>
        <p:txBody>
          <a:bodyPr>
            <a:no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3 : 15 – 17</a:t>
            </a:r>
          </a:p>
          <a:p>
            <a:pPr marL="0" algn="just">
              <a:spcBef>
                <a:spcPts val="0"/>
              </a:spcBef>
              <a:buNone/>
            </a:pPr>
            <a:r>
              <a:rPr lang="en-GB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Cor. 10 : 6</a:t>
            </a:r>
          </a:p>
          <a:p>
            <a:pPr marL="0" algn="just">
              <a:spcBef>
                <a:spcPts val="0"/>
              </a:spcBef>
              <a:buNone/>
            </a:pPr>
            <a:r>
              <a:rPr lang="en-GB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Rom. 15 : 4</a:t>
            </a:r>
          </a:p>
          <a:p>
            <a:pPr marL="0" algn="just">
              <a:spcBef>
                <a:spcPts val="0"/>
              </a:spcBef>
              <a:buNone/>
            </a:pPr>
            <a:r>
              <a:rPr lang="en-GB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Stories in the old testament teach us great lessons in the new testament</a:t>
            </a:r>
            <a:endParaRPr lang="en-GB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9898" y="649527"/>
            <a:ext cx="3496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US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7856C01-2754-4A3D-A743-C312B3F77666}"/>
              </a:ext>
            </a:extLst>
          </p:cNvPr>
          <p:cNvSpPr txBox="1">
            <a:spLocks/>
          </p:cNvSpPr>
          <p:nvPr/>
        </p:nvSpPr>
        <p:spPr>
          <a:xfrm>
            <a:off x="412092" y="654266"/>
            <a:ext cx="8738565" cy="256778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r>
              <a:rPr lang="en-GB" sz="3600" dirty="0" err="1">
                <a:solidFill>
                  <a:schemeClr val="bg1"/>
                </a:solidFill>
              </a:rPr>
              <a:t>Obed</a:t>
            </a:r>
            <a:r>
              <a:rPr lang="en-GB" sz="3600" dirty="0">
                <a:solidFill>
                  <a:schemeClr val="bg1"/>
                </a:solidFill>
              </a:rPr>
              <a:t> was the son of Ruth whom she bore to Boaz</a:t>
            </a:r>
          </a:p>
          <a:p>
            <a:endParaRPr lang="en-GB" sz="900" dirty="0">
              <a:solidFill>
                <a:schemeClr val="bg1"/>
              </a:solidFill>
            </a:endParaRPr>
          </a:p>
          <a:p>
            <a:endParaRPr lang="en-GB" sz="500" dirty="0">
              <a:solidFill>
                <a:schemeClr val="bg1"/>
              </a:solidFill>
            </a:endParaRPr>
          </a:p>
          <a:p>
            <a:r>
              <a:rPr lang="en-GB" sz="3600" dirty="0">
                <a:solidFill>
                  <a:schemeClr val="bg1"/>
                </a:solidFill>
              </a:rPr>
              <a:t>Ruth the Moabites, left in abject poverty was redeemed by Boaz the mighty man of wealth</a:t>
            </a:r>
          </a:p>
          <a:p>
            <a:endParaRPr lang="en-GB" sz="500" dirty="0">
              <a:solidFill>
                <a:schemeClr val="bg1"/>
              </a:solidFill>
            </a:endParaRPr>
          </a:p>
          <a:p>
            <a:endParaRPr lang="en-GB" sz="500" dirty="0">
              <a:solidFill>
                <a:schemeClr val="bg1"/>
              </a:solidFill>
            </a:endParaRPr>
          </a:p>
          <a:p>
            <a:r>
              <a:rPr lang="en-GB" sz="3600" dirty="0">
                <a:solidFill>
                  <a:schemeClr val="bg1"/>
                </a:solidFill>
              </a:rPr>
              <a:t>Ruth is a type of the Bride</a:t>
            </a:r>
          </a:p>
          <a:p>
            <a:endParaRPr lang="en-GB" sz="900" dirty="0">
              <a:solidFill>
                <a:schemeClr val="bg1"/>
              </a:solidFill>
            </a:endParaRPr>
          </a:p>
          <a:p>
            <a:endParaRPr lang="en-GB" sz="500" dirty="0">
              <a:solidFill>
                <a:schemeClr val="bg1"/>
              </a:solidFill>
            </a:endParaRPr>
          </a:p>
          <a:p>
            <a:r>
              <a:rPr lang="en-GB" sz="3600" dirty="0">
                <a:solidFill>
                  <a:schemeClr val="bg1"/>
                </a:solidFill>
              </a:rPr>
              <a:t>Boaz a type of Christ the kinsman redeemer</a:t>
            </a:r>
          </a:p>
          <a:p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3CC6B77-31E9-4C57-88E5-9DED2BF6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40" y="62003"/>
            <a:ext cx="8632556" cy="54971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THE BRINGING FORTH OF OBED</a:t>
            </a:r>
            <a:endParaRPr lang="en-US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24690" y="872835"/>
            <a:ext cx="249381" cy="22167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24690" y="2175167"/>
            <a:ext cx="249381" cy="22167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24690" y="3422080"/>
            <a:ext cx="249381" cy="22167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24690" y="4211789"/>
            <a:ext cx="249381" cy="22167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7856C01-2754-4A3D-A743-C312B3F77666}"/>
              </a:ext>
            </a:extLst>
          </p:cNvPr>
          <p:cNvSpPr txBox="1">
            <a:spLocks/>
          </p:cNvSpPr>
          <p:nvPr/>
        </p:nvSpPr>
        <p:spPr>
          <a:xfrm>
            <a:off x="412092" y="654266"/>
            <a:ext cx="8510235" cy="256778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The redeemer must be able / capable to pay the price – redemption is with a price</a:t>
            </a:r>
          </a:p>
          <a:p>
            <a:endParaRPr lang="en-GB" sz="900" dirty="0">
              <a:solidFill>
                <a:schemeClr val="bg1"/>
              </a:solidFill>
            </a:endParaRPr>
          </a:p>
          <a:p>
            <a:endParaRPr lang="en-GB" sz="500" dirty="0">
              <a:solidFill>
                <a:schemeClr val="bg1"/>
              </a:solidFill>
            </a:endParaRPr>
          </a:p>
          <a:p>
            <a:r>
              <a:rPr lang="en-GB" sz="3600" dirty="0">
                <a:solidFill>
                  <a:schemeClr val="bg1"/>
                </a:solidFill>
              </a:rPr>
              <a:t>The redeemer must be willing</a:t>
            </a:r>
          </a:p>
          <a:p>
            <a:endParaRPr lang="en-GB" sz="500" dirty="0">
              <a:solidFill>
                <a:schemeClr val="bg1"/>
              </a:solidFill>
            </a:endParaRPr>
          </a:p>
          <a:p>
            <a:endParaRPr lang="en-GB" sz="500" dirty="0">
              <a:solidFill>
                <a:schemeClr val="bg1"/>
              </a:solidFill>
            </a:endParaRPr>
          </a:p>
          <a:p>
            <a:r>
              <a:rPr lang="en-GB" sz="3600" dirty="0">
                <a:solidFill>
                  <a:schemeClr val="bg1"/>
                </a:solidFill>
              </a:rPr>
              <a:t>The redeemer must be free</a:t>
            </a:r>
          </a:p>
          <a:p>
            <a:endParaRPr lang="en-GB" sz="900" dirty="0">
              <a:solidFill>
                <a:schemeClr val="bg1"/>
              </a:solidFill>
            </a:endParaRPr>
          </a:p>
          <a:p>
            <a:endParaRPr lang="en-GB" sz="500" dirty="0">
              <a:solidFill>
                <a:schemeClr val="bg1"/>
              </a:solidFill>
            </a:endParaRPr>
          </a:p>
          <a:p>
            <a:r>
              <a:rPr lang="en-GB" sz="3600" dirty="0">
                <a:solidFill>
                  <a:schemeClr val="bg1"/>
                </a:solidFill>
              </a:rPr>
              <a:t>The redeemer must be related</a:t>
            </a:r>
          </a:p>
          <a:p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3CC6B77-31E9-4C57-88E5-9DED2BF6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40" y="62003"/>
            <a:ext cx="8632556" cy="549713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LAWS OF REDEMPTION</a:t>
            </a:r>
            <a:endParaRPr lang="en-US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24690" y="872835"/>
            <a:ext cx="249381" cy="22167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24690" y="2175167"/>
            <a:ext cx="249381" cy="22167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24690" y="2895607"/>
            <a:ext cx="249381" cy="22167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24690" y="3671461"/>
            <a:ext cx="249381" cy="22167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7856C01-2754-4A3D-A743-C312B3F77666}"/>
              </a:ext>
            </a:extLst>
          </p:cNvPr>
          <p:cNvSpPr txBox="1">
            <a:spLocks/>
          </p:cNvSpPr>
          <p:nvPr/>
        </p:nvSpPr>
        <p:spPr>
          <a:xfrm>
            <a:off x="412092" y="86211"/>
            <a:ext cx="8738565" cy="256778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r>
              <a:rPr lang="en-GB" sz="3600" dirty="0" err="1">
                <a:solidFill>
                  <a:schemeClr val="bg1"/>
                </a:solidFill>
              </a:rPr>
              <a:t>Obed</a:t>
            </a:r>
            <a:r>
              <a:rPr lang="en-GB" sz="3600" dirty="0">
                <a:solidFill>
                  <a:schemeClr val="bg1"/>
                </a:solidFill>
              </a:rPr>
              <a:t> means worshipping / worshipper</a:t>
            </a:r>
          </a:p>
          <a:p>
            <a:endParaRPr lang="en-GB" sz="900" dirty="0">
              <a:solidFill>
                <a:schemeClr val="bg1"/>
              </a:solidFill>
            </a:endParaRPr>
          </a:p>
          <a:p>
            <a:endParaRPr lang="en-GB" sz="100" dirty="0">
              <a:solidFill>
                <a:schemeClr val="bg1"/>
              </a:solidFill>
            </a:endParaRPr>
          </a:p>
          <a:p>
            <a:r>
              <a:rPr lang="en-GB" sz="3600" dirty="0">
                <a:solidFill>
                  <a:schemeClr val="bg1"/>
                </a:solidFill>
              </a:rPr>
              <a:t>The only thing expected of  the redeemed is worship</a:t>
            </a:r>
          </a:p>
          <a:p>
            <a:endParaRPr lang="en-GB" sz="100" dirty="0">
              <a:solidFill>
                <a:schemeClr val="bg1"/>
              </a:solidFill>
            </a:endParaRPr>
          </a:p>
          <a:p>
            <a:endParaRPr lang="en-GB" sz="500" dirty="0">
              <a:solidFill>
                <a:schemeClr val="bg1"/>
              </a:solidFill>
            </a:endParaRPr>
          </a:p>
          <a:p>
            <a:r>
              <a:rPr lang="en-GB" sz="3600" dirty="0">
                <a:solidFill>
                  <a:schemeClr val="bg1"/>
                </a:solidFill>
              </a:rPr>
              <a:t>Worship is a life completely sold out to God, completely surrendered to his will</a:t>
            </a:r>
          </a:p>
          <a:p>
            <a:endParaRPr lang="en-GB" sz="300" dirty="0">
              <a:solidFill>
                <a:schemeClr val="bg1"/>
              </a:solidFill>
            </a:endParaRPr>
          </a:p>
          <a:p>
            <a:endParaRPr lang="en-GB" sz="500" dirty="0">
              <a:solidFill>
                <a:schemeClr val="bg1"/>
              </a:solidFill>
            </a:endParaRPr>
          </a:p>
          <a:p>
            <a:r>
              <a:rPr lang="en-GB" sz="3600" dirty="0">
                <a:solidFill>
                  <a:schemeClr val="bg1"/>
                </a:solidFill>
              </a:rPr>
              <a:t>Ingredients of worship (1) Spirit (2) Truth</a:t>
            </a:r>
          </a:p>
          <a:p>
            <a:endParaRPr lang="en-GB" sz="400" dirty="0">
              <a:solidFill>
                <a:schemeClr val="bg1"/>
              </a:solidFill>
            </a:endParaRPr>
          </a:p>
          <a:p>
            <a:r>
              <a:rPr lang="en-GB" sz="3600" dirty="0">
                <a:solidFill>
                  <a:schemeClr val="bg1"/>
                </a:solidFill>
              </a:rPr>
              <a:t>The only thing expected of the redeemed is to produce </a:t>
            </a:r>
            <a:r>
              <a:rPr lang="en-GB" sz="3600" dirty="0" err="1">
                <a:solidFill>
                  <a:schemeClr val="bg1"/>
                </a:solidFill>
              </a:rPr>
              <a:t>obed</a:t>
            </a:r>
            <a:r>
              <a:rPr lang="en-GB" sz="3600" dirty="0">
                <a:solidFill>
                  <a:schemeClr val="bg1"/>
                </a:solidFill>
              </a:rPr>
              <a:t>.</a:t>
            </a:r>
          </a:p>
          <a:p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24690" y="304780"/>
            <a:ext cx="249381" cy="22167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24690" y="1052930"/>
            <a:ext cx="249381" cy="22167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24690" y="2161298"/>
            <a:ext cx="249381" cy="22167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24690" y="4031662"/>
            <a:ext cx="249381" cy="22167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24690" y="3422062"/>
            <a:ext cx="249381" cy="22167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7856C01-2754-4A3D-A743-C312B3F77666}"/>
              </a:ext>
            </a:extLst>
          </p:cNvPr>
          <p:cNvSpPr txBox="1">
            <a:spLocks/>
          </p:cNvSpPr>
          <p:nvPr/>
        </p:nvSpPr>
        <p:spPr>
          <a:xfrm>
            <a:off x="412092" y="307891"/>
            <a:ext cx="7443435" cy="256778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Where is your </a:t>
            </a:r>
            <a:r>
              <a:rPr lang="en-GB" sz="3600" dirty="0" err="1">
                <a:solidFill>
                  <a:schemeClr val="bg1"/>
                </a:solidFill>
              </a:rPr>
              <a:t>Obed</a:t>
            </a:r>
            <a:r>
              <a:rPr lang="en-GB" sz="3600" dirty="0">
                <a:solidFill>
                  <a:schemeClr val="bg1"/>
                </a:solidFill>
              </a:rPr>
              <a:t>.</a:t>
            </a:r>
          </a:p>
          <a:p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24690" y="526460"/>
            <a:ext cx="249381" cy="22167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94CDF15-F379-42AC-BF57-D14E187457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1231583"/>
            <a:ext cx="6976872" cy="2872882"/>
          </a:xfrm>
        </p:spPr>
        <p:txBody>
          <a:bodyPr>
            <a:normAutofit/>
          </a:bodyPr>
          <a:lstStyle/>
          <a:p>
            <a:r>
              <a:rPr lang="en-GB" sz="9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End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49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4769</TotalTime>
  <Words>184</Words>
  <Application>Microsoft Office PowerPoint</Application>
  <PresentationFormat>On-screen Show (16:9)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Bahnschrift</vt:lpstr>
      <vt:lpstr>Calibri</vt:lpstr>
      <vt:lpstr>Calibri Light</vt:lpstr>
      <vt:lpstr>Office Theme</vt:lpstr>
      <vt:lpstr>PowerPoint Presentation</vt:lpstr>
      <vt:lpstr>THE BRINGING FORTH OF OBED</vt:lpstr>
      <vt:lpstr>THE BRINGING FORTH OF OBED</vt:lpstr>
      <vt:lpstr>LAWS OF REDEMPTION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position of a believer</dc:title>
  <dc:creator>hp</dc:creator>
  <cp:lastModifiedBy>VMIX</cp:lastModifiedBy>
  <cp:revision>98</cp:revision>
  <dcterms:created xsi:type="dcterms:W3CDTF">2024-03-18T14:40:29Z</dcterms:created>
  <dcterms:modified xsi:type="dcterms:W3CDTF">2024-12-15T07:55:35Z</dcterms:modified>
</cp:coreProperties>
</file>