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9" r:id="rId3"/>
    <p:sldId id="316" r:id="rId4"/>
    <p:sldId id="310" r:id="rId5"/>
    <p:sldId id="311" r:id="rId6"/>
    <p:sldId id="312" r:id="rId7"/>
    <p:sldId id="313" r:id="rId8"/>
    <p:sldId id="314" r:id="rId9"/>
    <p:sldId id="31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-80865" y="1534122"/>
            <a:ext cx="7592009" cy="378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6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DANGER OF </a:t>
            </a:r>
          </a:p>
          <a:p>
            <a:pPr algn="ctr">
              <a:lnSpc>
                <a:spcPct val="80000"/>
              </a:lnSpc>
            </a:pPr>
            <a:r>
              <a:rPr lang="en-GB" sz="6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Human's Wisdom In the Pulpit </a:t>
            </a:r>
          </a:p>
          <a:p>
            <a:pPr algn="ctr">
              <a:lnSpc>
                <a:spcPct val="80000"/>
              </a:lnSpc>
            </a:pPr>
            <a:r>
              <a:rPr lang="en-GB" sz="6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(A CALL BACK </a:t>
            </a:r>
          </a:p>
          <a:p>
            <a:pPr algn="ctr">
              <a:lnSpc>
                <a:spcPct val="80000"/>
              </a:lnSpc>
            </a:pPr>
            <a:r>
              <a:rPr lang="en-GB" sz="6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TO GOD'S VOICE)</a:t>
            </a:r>
            <a:endParaRPr lang="en-US" sz="6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EDDD5B-6CCE-67E9-250E-E2D651EB7C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278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3D464-4291-C4C2-99B6-E1A6720B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2D850F0-924F-F4A5-F863-46E77588B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30" y="0"/>
            <a:ext cx="457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6627CC-5FF8-62E9-6138-6B5DE0E18E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91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7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0A9ACE-678B-B53B-1FDE-753237447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12E889-515F-6FB0-D678-ACD2E81F68AB}"/>
              </a:ext>
            </a:extLst>
          </p:cNvPr>
          <p:cNvSpPr txBox="1"/>
          <p:nvPr/>
        </p:nvSpPr>
        <p:spPr>
          <a:xfrm>
            <a:off x="135794" y="3392043"/>
            <a:ext cx="12056206" cy="1649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TEXT: 	</a:t>
            </a: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16:13 -18,  Luke 1: 5 - 24, 		Acts 5:1-11, Matthew 19:26,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2 Corinthians 5 : 7.</a:t>
            </a:r>
            <a:endParaRPr lang="en-GB" sz="4000" b="1" dirty="0">
              <a:solidFill>
                <a:schemeClr val="bg1"/>
              </a:solidFill>
              <a:latin typeface="Copperplate Gothic Bold" panose="020E07050202060204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4ACEA-56C4-0573-B377-F9766B84DFD6}"/>
              </a:ext>
            </a:extLst>
          </p:cNvPr>
          <p:cNvSpPr txBox="1"/>
          <p:nvPr/>
        </p:nvSpPr>
        <p:spPr>
          <a:xfrm>
            <a:off x="135794" y="5392844"/>
            <a:ext cx="12056206" cy="1079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GB" sz="4000" dirty="0">
                <a:solidFill>
                  <a:schemeClr val="bg1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 believer has a pulpit consciously or unconsciously </a:t>
            </a:r>
            <a:endParaRPr lang="en-GB" sz="4000" b="1" dirty="0">
              <a:solidFill>
                <a:schemeClr val="bg1"/>
              </a:solidFill>
              <a:latin typeface="Copperplate Gothic Bold" panose="020E07050202060204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DF76AA-C490-3FF2-1F98-6A083E4F2C43}"/>
              </a:ext>
            </a:extLst>
          </p:cNvPr>
          <p:cNvSpPr txBox="1"/>
          <p:nvPr/>
        </p:nvSpPr>
        <p:spPr>
          <a:xfrm>
            <a:off x="0" y="468124"/>
            <a:ext cx="11788728" cy="2656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DANGER OF </a:t>
            </a:r>
          </a:p>
          <a:p>
            <a:pPr algn="ctr">
              <a:lnSpc>
                <a:spcPct val="80000"/>
              </a:lnSpc>
            </a:pPr>
            <a:r>
              <a:rPr lang="en-GB" sz="5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Human's Wisdom </a:t>
            </a:r>
          </a:p>
          <a:p>
            <a:pPr algn="ctr">
              <a:lnSpc>
                <a:spcPct val="80000"/>
              </a:lnSpc>
            </a:pPr>
            <a:r>
              <a:rPr lang="en-GB" sz="5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 The Pulpit </a:t>
            </a:r>
          </a:p>
          <a:p>
            <a:pPr algn="ctr">
              <a:lnSpc>
                <a:spcPct val="80000"/>
              </a:lnSpc>
            </a:pPr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(A CALL BACK TO GOD’S VOICE )</a:t>
            </a:r>
            <a:endParaRPr lang="en-US" sz="5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0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302385"/>
            <a:ext cx="11895786" cy="6425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Introduction : The Sacredness of the Pulpit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pulpit is not a stage for performance—it is a place for divine utterance.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pulpit is where heaven speaks, not where man impresses. 1 Corinthians 2:4-5.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tragedy of our generation is that many pulpits have become platforms for human intellect instead of sanctuaries for divine encounter.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DB6BD1-38C3-45B7-2666-49150863C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A44496-8587-FC9A-5E5C-DFC29C79B5BB}"/>
              </a:ext>
            </a:extLst>
          </p:cNvPr>
          <p:cNvSpPr txBox="1"/>
          <p:nvPr/>
        </p:nvSpPr>
        <p:spPr>
          <a:xfrm>
            <a:off x="199962" y="302385"/>
            <a:ext cx="11895786" cy="6524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What is Human Wisdom?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wisdom is knowledge that originates from intellect, education, experience, and reasoning.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not inherently evil, but becomes dangerous when it replaces or overshadows the wisdom of God. James 3:15 – 17.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Sermon note: 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pulpit is not for showcasing oratory, philosophy, or psychology—it is for declaring “Thus saith the Lord.”</a:t>
            </a:r>
          </a:p>
        </p:txBody>
      </p:sp>
    </p:spTree>
    <p:extLst>
      <p:ext uri="{BB962C8B-B14F-4D97-AF65-F5344CB8AC3E}">
        <p14:creationId xmlns:p14="http://schemas.microsoft.com/office/powerpoint/2010/main" val="40445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EDB324-BD22-43C9-CE70-F5131209D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FC5ED8-B2FB-2A61-3F7E-E2C3FBF1949E}"/>
              </a:ext>
            </a:extLst>
          </p:cNvPr>
          <p:cNvSpPr txBox="1"/>
          <p:nvPr/>
        </p:nvSpPr>
        <p:spPr>
          <a:xfrm>
            <a:off x="199962" y="302385"/>
            <a:ext cx="11895786" cy="598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	The Dangers of Human Wisdom on the 	Pulpit 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AutoNum type="arabicPeriod"/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Exalts Man and Silences God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It makes the preacher the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center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instead of 	Christ.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It entertains the mind but starves the spirit.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	It Lacks Transforming Power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wisdom may move emotions, but only God's Word transforms lives. Hebrews 4:12</a:t>
            </a:r>
          </a:p>
        </p:txBody>
      </p:sp>
    </p:spTree>
    <p:extLst>
      <p:ext uri="{BB962C8B-B14F-4D97-AF65-F5344CB8AC3E}">
        <p14:creationId xmlns:p14="http://schemas.microsoft.com/office/powerpoint/2010/main" val="755808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B83D77-BDA7-EDB8-156C-F474B7D9F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B95B70-2302-DF59-03FA-3A204465547B}"/>
              </a:ext>
            </a:extLst>
          </p:cNvPr>
          <p:cNvSpPr txBox="1"/>
          <p:nvPr/>
        </p:nvSpPr>
        <p:spPr>
          <a:xfrm>
            <a:off x="199962" y="302385"/>
            <a:ext cx="11895786" cy="3354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It Produces Empty Churches 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hear nice speeches, but go home unchanged.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breeds shallow Christianity, where people know about God but don’t know Him.</a:t>
            </a:r>
          </a:p>
        </p:txBody>
      </p:sp>
    </p:spTree>
    <p:extLst>
      <p:ext uri="{BB962C8B-B14F-4D97-AF65-F5344CB8AC3E}">
        <p14:creationId xmlns:p14="http://schemas.microsoft.com/office/powerpoint/2010/main" val="148170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B70EED-13CC-0595-A08D-4ACF07B2E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41943C-F3F1-DB10-68AD-C41AC5856DD9}"/>
              </a:ext>
            </a:extLst>
          </p:cNvPr>
          <p:cNvSpPr txBox="1"/>
          <p:nvPr/>
        </p:nvSpPr>
        <p:spPr>
          <a:xfrm>
            <a:off x="199962" y="78453"/>
            <a:ext cx="11895786" cy="6970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What Should Be on the Pulpit? 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AutoNum type="arabicPeriod"/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God’s Pure Word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Preach the Bible, not ideas. 2 Timothy 4:2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	The Fear of God 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pulpit must carry a holy reverence, not pride.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preacher is a voice, not a celebrity.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The Holy Spirit’s Leadership 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alone knows what the people truly need. John 16:13.</a:t>
            </a:r>
          </a:p>
        </p:txBody>
      </p:sp>
    </p:spTree>
    <p:extLst>
      <p:ext uri="{BB962C8B-B14F-4D97-AF65-F5344CB8AC3E}">
        <p14:creationId xmlns:p14="http://schemas.microsoft.com/office/powerpoint/2010/main" val="3975857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7CF90E-C1E5-E212-47F2-6FA4C62F6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06376E-7202-678B-016B-638F9DC3EE9B}"/>
              </a:ext>
            </a:extLst>
          </p:cNvPr>
          <p:cNvSpPr txBox="1"/>
          <p:nvPr/>
        </p:nvSpPr>
        <p:spPr>
          <a:xfrm>
            <a:off x="199962" y="78453"/>
            <a:ext cx="11895786" cy="6447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The pulpit must burn with the fire of 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heaven—not echo the wisdom of men.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 	Conclusion: Let God Speak 	Again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every preacher cry like Moses in           Exodus 33:15 – Isaiah 28:8 Lord, silence every voice that is not Yours. Tear down every pulpit that exalts flesh. Raise up messengers again—not motivational speakers—but men and women who tremble at Your Word.</a:t>
            </a:r>
          </a:p>
        </p:txBody>
      </p:sp>
    </p:spTree>
    <p:extLst>
      <p:ext uri="{BB962C8B-B14F-4D97-AF65-F5344CB8AC3E}">
        <p14:creationId xmlns:p14="http://schemas.microsoft.com/office/powerpoint/2010/main" val="320443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451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48</cp:revision>
  <dcterms:created xsi:type="dcterms:W3CDTF">2025-04-26T22:44:26Z</dcterms:created>
  <dcterms:modified xsi:type="dcterms:W3CDTF">2025-09-27T22:46:19Z</dcterms:modified>
</cp:coreProperties>
</file>