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10" r:id="rId3"/>
    <p:sldId id="311" r:id="rId4"/>
    <p:sldId id="312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13" r:id="rId13"/>
    <p:sldId id="321" r:id="rId14"/>
    <p:sldId id="322" r:id="rId15"/>
    <p:sldId id="323" r:id="rId16"/>
    <p:sldId id="324" r:id="rId17"/>
    <p:sldId id="326" r:id="rId18"/>
    <p:sldId id="327" r:id="rId19"/>
    <p:sldId id="32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11/16/2025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190500" y="1042552"/>
            <a:ext cx="5314950" cy="5170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</a:t>
            </a:r>
          </a:p>
          <a:p>
            <a:pPr algn="r">
              <a:lnSpc>
                <a:spcPct val="80000"/>
              </a:lnSpc>
            </a:pPr>
            <a:r>
              <a:rPr lang="en-GB" sz="5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STRUCTURE</a:t>
            </a: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</a:p>
          <a:p>
            <a:pPr algn="r">
              <a:lnSpc>
                <a:spcPct val="80000"/>
              </a:lnSpc>
            </a:pPr>
            <a:r>
              <a:rPr lang="en-GB" sz="9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OF THE</a:t>
            </a: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</a:p>
          <a:p>
            <a:pPr algn="r">
              <a:lnSpc>
                <a:spcPct val="80000"/>
              </a:lnSpc>
            </a:pPr>
            <a:r>
              <a:rPr lang="en-GB" sz="9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HOUSE</a:t>
            </a:r>
            <a:r>
              <a:rPr lang="en-GB" sz="6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</a:t>
            </a:r>
          </a:p>
          <a:p>
            <a:pPr algn="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OF GOD</a:t>
            </a:r>
            <a:endParaRPr lang="en-US" sz="6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482291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456629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844CE2-CEC7-C1B9-3DE5-0C29C456D6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992" t="5676" r="992" b="4610"/>
          <a:stretch>
            <a:fillRect/>
          </a:stretch>
        </p:blipFill>
        <p:spPr>
          <a:xfrm>
            <a:off x="5829300" y="1042553"/>
            <a:ext cx="5763429" cy="486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6C6788-6924-7F32-EE6B-E98FEDC38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F02612-7793-64CA-96FF-069AA8D9556F}"/>
              </a:ext>
            </a:extLst>
          </p:cNvPr>
          <p:cNvSpPr txBox="1"/>
          <p:nvPr/>
        </p:nvSpPr>
        <p:spPr>
          <a:xfrm>
            <a:off x="208200" y="161311"/>
            <a:ext cx="11895786" cy="669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obeying the word of God they transmitted.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fulfilled what the prophet declared.   Matt. 5:17, Luke 24: 27.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prophets’ role is like a base layer of a building. They gave initial revelation before Christ  came. The apostles gave the full revelation after Christ came.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Believers stand firmly by holding to both the prophetic words and the apostolic teaching - both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centered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Christ. 2 Pet. 3:1-2.</a:t>
            </a:r>
          </a:p>
        </p:txBody>
      </p:sp>
    </p:spTree>
    <p:extLst>
      <p:ext uri="{BB962C8B-B14F-4D97-AF65-F5344CB8AC3E}">
        <p14:creationId xmlns:p14="http://schemas.microsoft.com/office/powerpoint/2010/main" val="2556738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01F325-1984-960D-9204-99160D51F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4AD614-601E-EC81-73B7-0C41129FA6F1}"/>
              </a:ext>
            </a:extLst>
          </p:cNvPr>
          <p:cNvSpPr txBox="1"/>
          <p:nvPr/>
        </p:nvSpPr>
        <p:spPr>
          <a:xfrm>
            <a:off x="208200" y="161311"/>
            <a:ext cx="11895786" cy="5065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foundation of God’s house is the doctrines (teachings) of the apostles and prophets.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Acts 2:41-43. This foundation reveals Christ, His salvation, and the New Covenant truth.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A beautiful type of this spiritual house is the Solomon temple (1 Chro. 28:9-21, 1 kings 6:1-38,)</a:t>
            </a:r>
          </a:p>
        </p:txBody>
      </p:sp>
    </p:spTree>
    <p:extLst>
      <p:ext uri="{BB962C8B-B14F-4D97-AF65-F5344CB8AC3E}">
        <p14:creationId xmlns:p14="http://schemas.microsoft.com/office/powerpoint/2010/main" val="128976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3265B4-1755-33CC-DAB1-5999A5F16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D853FC-7D78-15F6-F3B1-A29C4FA82011}"/>
              </a:ext>
            </a:extLst>
          </p:cNvPr>
          <p:cNvSpPr txBox="1"/>
          <p:nvPr/>
        </p:nvSpPr>
        <p:spPr>
          <a:xfrm>
            <a:off x="442464" y="1659740"/>
            <a:ext cx="11539986" cy="3652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foundations are things other than Christ. They are False or Man-made Foundations. They refer to alternative foundations that people may try to build the church or their lives on. These “other foundations” include: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EC96E8-35D4-F584-10D5-5B100E867C7D}"/>
              </a:ext>
            </a:extLst>
          </p:cNvPr>
          <p:cNvSpPr txBox="1"/>
          <p:nvPr/>
        </p:nvSpPr>
        <p:spPr>
          <a:xfrm>
            <a:off x="390462" y="300837"/>
            <a:ext cx="11895786" cy="1354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OTHER FOUNDATIONS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(1 Cor. 3: 11)</a:t>
            </a:r>
          </a:p>
        </p:txBody>
      </p:sp>
    </p:spTree>
    <p:extLst>
      <p:ext uri="{BB962C8B-B14F-4D97-AF65-F5344CB8AC3E}">
        <p14:creationId xmlns:p14="http://schemas.microsoft.com/office/powerpoint/2010/main" val="905378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A89F25-3166-AB00-0128-817C14FD8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894741-5475-4E85-7AB7-8EEDF2445A02}"/>
              </a:ext>
            </a:extLst>
          </p:cNvPr>
          <p:cNvSpPr txBox="1"/>
          <p:nvPr/>
        </p:nvSpPr>
        <p:spPr>
          <a:xfrm>
            <a:off x="137664" y="250040"/>
            <a:ext cx="11895786" cy="654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I.)  Human Wisdom or Philosophy 1 Cor. 2:1-5.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build their spiritual life on human reasoning, popular culture, or intellectual arguments rather than Christ’s finished work.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II.)  False doctrines  and false Christs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(1 Tim. 4:1-4, Gal. 1:6-7, 2 Cor. 11:4)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people's faith are built on false doctrines, doctrines of devils and another gospel.</a:t>
            </a:r>
          </a:p>
        </p:txBody>
      </p:sp>
    </p:spTree>
    <p:extLst>
      <p:ext uri="{BB962C8B-B14F-4D97-AF65-F5344CB8AC3E}">
        <p14:creationId xmlns:p14="http://schemas.microsoft.com/office/powerpoint/2010/main" val="1184388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76C582-139A-97DE-8515-AD6F8E620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1D0B83-A3F9-1823-9ECB-48A526BE1573}"/>
              </a:ext>
            </a:extLst>
          </p:cNvPr>
          <p:cNvSpPr txBox="1"/>
          <p:nvPr/>
        </p:nvSpPr>
        <p:spPr>
          <a:xfrm>
            <a:off x="137664" y="250040"/>
            <a:ext cx="11895786" cy="4699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iii.). Wealth and Materialism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(Matt. 6:24, 1 Tim. 6:17-19)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trust in riches, positions, or human achievements as their security instead of Christ. 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a foundation that cannot stand in the day of testing.</a:t>
            </a:r>
          </a:p>
        </p:txBody>
      </p:sp>
    </p:spTree>
    <p:extLst>
      <p:ext uri="{BB962C8B-B14F-4D97-AF65-F5344CB8AC3E}">
        <p14:creationId xmlns:p14="http://schemas.microsoft.com/office/powerpoint/2010/main" val="1088764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B45CFC-3C2F-CAEB-0126-F02B2CD38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D82127-6530-ECA0-7878-3E8C4D138482}"/>
              </a:ext>
            </a:extLst>
          </p:cNvPr>
          <p:cNvSpPr txBox="1"/>
          <p:nvPr/>
        </p:nvSpPr>
        <p:spPr>
          <a:xfrm>
            <a:off x="137664" y="154790"/>
            <a:ext cx="11895786" cy="6732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iv.)  Personalities and Ministers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(1 Cor. 3:4–5), 1 Cor. 1:12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 believers build their faith on loyalty to a person instead of Christ, that is “another foundation. Many today build their faith on their G.Os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v.)  	Religious Traditions, Associations and 	Commandments of Men. (Mark 7:7-13)</a:t>
            </a: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depend on religious customs, denominational laws, or rituals as the basis of salvation rather than Christ’s grace. </a:t>
            </a:r>
          </a:p>
        </p:txBody>
      </p:sp>
    </p:spTree>
    <p:extLst>
      <p:ext uri="{BB962C8B-B14F-4D97-AF65-F5344CB8AC3E}">
        <p14:creationId xmlns:p14="http://schemas.microsoft.com/office/powerpoint/2010/main" val="1422776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A27B17-4F4E-28E9-FBFF-F86CECAC3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06AAFD-8E78-1581-D1B0-479818A996AC}"/>
              </a:ext>
            </a:extLst>
          </p:cNvPr>
          <p:cNvSpPr txBox="1"/>
          <p:nvPr/>
        </p:nvSpPr>
        <p:spPr>
          <a:xfrm>
            <a:off x="137664" y="345290"/>
            <a:ext cx="11895786" cy="336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vi).  Self-Righteousness or Good Works Alone. 	(Rom 10:1-3)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 build  on moral effort or religious works apart from Christ. This also  is a wrong foundation.</a:t>
            </a:r>
          </a:p>
        </p:txBody>
      </p:sp>
    </p:spTree>
    <p:extLst>
      <p:ext uri="{BB962C8B-B14F-4D97-AF65-F5344CB8AC3E}">
        <p14:creationId xmlns:p14="http://schemas.microsoft.com/office/powerpoint/2010/main" val="2513409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77495A-8E53-5FF7-90E0-CE18B358B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5D2C56-058F-793A-8B29-622183663A75}"/>
              </a:ext>
            </a:extLst>
          </p:cNvPr>
          <p:cNvSpPr txBox="1"/>
          <p:nvPr/>
        </p:nvSpPr>
        <p:spPr>
          <a:xfrm>
            <a:off x="442464" y="1659740"/>
            <a:ext cx="11539986" cy="5213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job of the five-fold ministers Eph. 4:11-14 is to partner with God to ensure that the believers are built on the foundation of the apostles have laid. Failure to do so will lead to the following dire consequences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   Christ will not be revealed to the believers 	and hence be tossed to and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by winds 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of doctrine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Ephe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4:14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5A5126-0488-5158-A088-16F38CC660C8}"/>
              </a:ext>
            </a:extLst>
          </p:cNvPr>
          <p:cNvSpPr txBox="1"/>
          <p:nvPr/>
        </p:nvSpPr>
        <p:spPr>
          <a:xfrm>
            <a:off x="390462" y="300837"/>
            <a:ext cx="11895786" cy="1277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Consequences of building on 	another foundation. </a:t>
            </a:r>
          </a:p>
        </p:txBody>
      </p:sp>
    </p:spTree>
    <p:extLst>
      <p:ext uri="{BB962C8B-B14F-4D97-AF65-F5344CB8AC3E}">
        <p14:creationId xmlns:p14="http://schemas.microsoft.com/office/powerpoint/2010/main" val="1289890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C4A502-DB9B-A5C5-8AD9-3E4732C48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1A7AAC-541A-6553-3613-83A15C4117B7}"/>
              </a:ext>
            </a:extLst>
          </p:cNvPr>
          <p:cNvSpPr txBox="1"/>
          <p:nvPr/>
        </p:nvSpPr>
        <p:spPr>
          <a:xfrm>
            <a:off x="326007" y="383390"/>
            <a:ext cx="11539986" cy="5225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ii.) The gates of hell will prevail  Matt 16:18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iii). Believers will manifest carnality instead of 	spirituality. 2 Cor. 3:2-4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iv). The presence or the glory God will be 	missing.  1 Cor. 3:16, Eph 2:22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v). 	There shall be no eternal reward                          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1 Cor. 3: 14</a:t>
            </a:r>
          </a:p>
        </p:txBody>
      </p:sp>
    </p:spTree>
    <p:extLst>
      <p:ext uri="{BB962C8B-B14F-4D97-AF65-F5344CB8AC3E}">
        <p14:creationId xmlns:p14="http://schemas.microsoft.com/office/powerpoint/2010/main" val="782466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76F10C-0F65-F28F-3E79-E8E687F04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FDABDF-A605-E3DD-D3D0-48433B4A2541}"/>
              </a:ext>
            </a:extLst>
          </p:cNvPr>
          <p:cNvSpPr txBox="1"/>
          <p:nvPr/>
        </p:nvSpPr>
        <p:spPr>
          <a:xfrm>
            <a:off x="442464" y="1164440"/>
            <a:ext cx="11539986" cy="4320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structure of God’s house is divinely ordered — it is not random.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is the cornerstone, the apostolic teaching is the foundation, and believers form the structure. Five-fold ministers are to continue to build on the apostolic foundation laid down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960DA0-1165-E3F8-5F93-51FBE9847195}"/>
              </a:ext>
            </a:extLst>
          </p:cNvPr>
          <p:cNvSpPr txBox="1"/>
          <p:nvPr/>
        </p:nvSpPr>
        <p:spPr>
          <a:xfrm>
            <a:off x="390462" y="300837"/>
            <a:ext cx="11895786" cy="68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SUMMARY</a:t>
            </a:r>
          </a:p>
        </p:txBody>
      </p:sp>
    </p:spTree>
    <p:extLst>
      <p:ext uri="{BB962C8B-B14F-4D97-AF65-F5344CB8AC3E}">
        <p14:creationId xmlns:p14="http://schemas.microsoft.com/office/powerpoint/2010/main" val="1356050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60B2E8-1649-1825-8CDC-DDCB96260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CE6D16-B969-8E10-D7ED-2C01E13E4156}"/>
              </a:ext>
            </a:extLst>
          </p:cNvPr>
          <p:cNvSpPr txBox="1"/>
          <p:nvPr/>
        </p:nvSpPr>
        <p:spPr>
          <a:xfrm>
            <a:off x="199962" y="129387"/>
            <a:ext cx="11895786" cy="68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Anchor Text: Ephesians 2:19–21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CF7EA0-C240-FDA8-A07D-0053AD121CD2}"/>
              </a:ext>
            </a:extLst>
          </p:cNvPr>
          <p:cNvSpPr txBox="1"/>
          <p:nvPr/>
        </p:nvSpPr>
        <p:spPr>
          <a:xfrm>
            <a:off x="232914" y="832570"/>
            <a:ext cx="11895786" cy="4988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“Now therefore ye are no more strangers and foreigners, but fellow citizens with the saints, and of the household of God;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are built upon the foundation of the apostles and prophets, Jesus Christ himself being the chief corner stone;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whom all the building fitly framed together </a:t>
            </a: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groweth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unto an holy temple in the Lord.”</a:t>
            </a:r>
          </a:p>
        </p:txBody>
      </p:sp>
    </p:spTree>
    <p:extLst>
      <p:ext uri="{BB962C8B-B14F-4D97-AF65-F5344CB8AC3E}">
        <p14:creationId xmlns:p14="http://schemas.microsoft.com/office/powerpoint/2010/main" val="284021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ACED5A-4D4F-00DC-C7E3-57DB80196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5713D4-F331-39F7-0B8E-7566B7E59756}"/>
              </a:ext>
            </a:extLst>
          </p:cNvPr>
          <p:cNvSpPr txBox="1"/>
          <p:nvPr/>
        </p:nvSpPr>
        <p:spPr>
          <a:xfrm>
            <a:off x="199962" y="129387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Objectives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FA4F0A-82B9-6A45-FF37-CA83458A7E00}"/>
              </a:ext>
            </a:extLst>
          </p:cNvPr>
          <p:cNvSpPr txBox="1"/>
          <p:nvPr/>
        </p:nvSpPr>
        <p:spPr>
          <a:xfrm>
            <a:off x="208200" y="832570"/>
            <a:ext cx="11895786" cy="6111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the end of the teaching believers/ministers will be able to understand;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   The structure of the building and their 	positions in Christ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ii.)  The foundation upon which he or she is to 	be built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iii.) Other  foundations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iv.) The consequences of building on other 	foundations.</a:t>
            </a:r>
          </a:p>
        </p:txBody>
      </p:sp>
    </p:spTree>
    <p:extLst>
      <p:ext uri="{BB962C8B-B14F-4D97-AF65-F5344CB8AC3E}">
        <p14:creationId xmlns:p14="http://schemas.microsoft.com/office/powerpoint/2010/main" val="703080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1072B5-4269-31A0-3034-8A1D6FCD6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AD78B9-DA40-AD7D-6AC0-0F7A8DE02560}"/>
              </a:ext>
            </a:extLst>
          </p:cNvPr>
          <p:cNvSpPr txBox="1"/>
          <p:nvPr/>
        </p:nvSpPr>
        <p:spPr>
          <a:xfrm>
            <a:off x="199962" y="129387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A) INTRODUCTION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7258E5-1A1A-BABE-44A3-BA653E07059B}"/>
              </a:ext>
            </a:extLst>
          </p:cNvPr>
          <p:cNvSpPr txBox="1"/>
          <p:nvPr/>
        </p:nvSpPr>
        <p:spPr>
          <a:xfrm>
            <a:off x="208200" y="832570"/>
            <a:ext cx="11895786" cy="6028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Old Testament, God’s house was a physical temple built with stones, gold and precious materials (Exo. 25:10-40, 1 kg 5:17).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New Testament, His house is spiritual, made up of living people, joined together through faith in Christ. (1 Pet. 2:5, Eph,2:19-20, 1 Cor. 3:9-17, 1 Tim. 3:15)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Before salvation, we were strangers to God’s covenant. Through Christ, we are now fellow...</a:t>
            </a:r>
          </a:p>
        </p:txBody>
      </p:sp>
    </p:spTree>
    <p:extLst>
      <p:ext uri="{BB962C8B-B14F-4D97-AF65-F5344CB8AC3E}">
        <p14:creationId xmlns:p14="http://schemas.microsoft.com/office/powerpoint/2010/main" val="381163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617550-22B4-CE70-C3BF-9CBE000CB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C3F0EF-AA71-05AB-810F-3AB10A09A9F0}"/>
              </a:ext>
            </a:extLst>
          </p:cNvPr>
          <p:cNvSpPr txBox="1"/>
          <p:nvPr/>
        </p:nvSpPr>
        <p:spPr>
          <a:xfrm>
            <a:off x="208200" y="103900"/>
            <a:ext cx="11895786" cy="410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citizens and part of God’s household. Every believer has a place and identity in God’s spiritual house.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Apostle Paul uses the imagery of a physical building to describe how God structures His spiritual house:</a:t>
            </a:r>
          </a:p>
        </p:txBody>
      </p:sp>
    </p:spTree>
    <p:extLst>
      <p:ext uri="{BB962C8B-B14F-4D97-AF65-F5344CB8AC3E}">
        <p14:creationId xmlns:p14="http://schemas.microsoft.com/office/powerpoint/2010/main" val="3380276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A6D46A-1E93-4538-4DB6-CE0B1ADAF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B10451-0200-B43C-AB3E-E1A6FBE11014}"/>
              </a:ext>
            </a:extLst>
          </p:cNvPr>
          <p:cNvSpPr txBox="1"/>
          <p:nvPr/>
        </p:nvSpPr>
        <p:spPr>
          <a:xfrm>
            <a:off x="199962" y="129387"/>
            <a:ext cx="11895786" cy="760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THE STRUCTURE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4B0F08-F616-1020-F1AA-FA0D32A45193}"/>
              </a:ext>
            </a:extLst>
          </p:cNvPr>
          <p:cNvSpPr txBox="1"/>
          <p:nvPr/>
        </p:nvSpPr>
        <p:spPr>
          <a:xfrm>
            <a:off x="208200" y="832570"/>
            <a:ext cx="11895786" cy="6028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Cornerstone. (Foundation) 1 Cor. 3:11, Eph. 2:20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an ancient construction  the cornerstone is the first stone laid. It determined the shape, strength, and alignment of the entire building. If the cornerstone is wrong, the whole structure collapses.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is the cornerstone. Ephesians 2:20, Isaiah 28:16,</a:t>
            </a:r>
          </a:p>
        </p:txBody>
      </p:sp>
    </p:spTree>
    <p:extLst>
      <p:ext uri="{BB962C8B-B14F-4D97-AF65-F5344CB8AC3E}">
        <p14:creationId xmlns:p14="http://schemas.microsoft.com/office/powerpoint/2010/main" val="2282448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FFC41A-1C7B-4D23-B195-83CEE5537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05A056-A532-FDD3-C887-E6E801A59119}"/>
              </a:ext>
            </a:extLst>
          </p:cNvPr>
          <p:cNvSpPr txBox="1"/>
          <p:nvPr/>
        </p:nvSpPr>
        <p:spPr>
          <a:xfrm>
            <a:off x="208200" y="261059"/>
            <a:ext cx="11895786" cy="5142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BODY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believers make up one spiritual body:           1 Cor. 12:13, 1 Cor. 12:27, Rom. 12: 4-5.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4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HEAD: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 is also the head of the body, the church, the spiritual house of God. Ephesians 1:22-23, Eph. 5:23, Col. 1:17-18, Heb. 3:6.</a:t>
            </a:r>
          </a:p>
        </p:txBody>
      </p:sp>
    </p:spTree>
    <p:extLst>
      <p:ext uri="{BB962C8B-B14F-4D97-AF65-F5344CB8AC3E}">
        <p14:creationId xmlns:p14="http://schemas.microsoft.com/office/powerpoint/2010/main" val="1240124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961F35-EBE8-139F-8B09-6FA8351EF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288BEE-1D65-7309-D837-2D9D1EB6768B}"/>
              </a:ext>
            </a:extLst>
          </p:cNvPr>
          <p:cNvSpPr txBox="1"/>
          <p:nvPr/>
        </p:nvSpPr>
        <p:spPr>
          <a:xfrm>
            <a:off x="199962" y="129387"/>
            <a:ext cx="11895786" cy="1502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THE FOUNDATION OF THE  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5400" dirty="0">
                <a:solidFill>
                  <a:schemeClr val="accent4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APOSTLE AND THE PROHET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33F3D7-04DE-5CCA-F059-A08AF3C785B6}"/>
              </a:ext>
            </a:extLst>
          </p:cNvPr>
          <p:cNvSpPr txBox="1"/>
          <p:nvPr/>
        </p:nvSpPr>
        <p:spPr>
          <a:xfrm>
            <a:off x="208200" y="1664770"/>
            <a:ext cx="11895786" cy="492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APOSTLES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apostles were the first eye witnesses of Christ‘s life, death and resurrection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preached and recorded the truth of the gospel </a:t>
            </a: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 teaching, testimony and writing form  the foundation of the Christian faith.</a:t>
            </a:r>
          </a:p>
        </p:txBody>
      </p:sp>
    </p:spTree>
    <p:extLst>
      <p:ext uri="{BB962C8B-B14F-4D97-AF65-F5344CB8AC3E}">
        <p14:creationId xmlns:p14="http://schemas.microsoft.com/office/powerpoint/2010/main" val="58566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0BD6F4-FF0B-19D6-0F8E-409CEE281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CF19CF3-1809-2A83-9D81-9B674E79AC2D}"/>
              </a:ext>
            </a:extLst>
          </p:cNvPr>
          <p:cNvSpPr txBox="1"/>
          <p:nvPr/>
        </p:nvSpPr>
        <p:spPr>
          <a:xfrm>
            <a:off x="208200" y="161311"/>
            <a:ext cx="11895786" cy="669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8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Believers are built today when they continue in their teachings (Acts 2:41-43).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OLD TESTAMENT PROPHETS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old testament prophets pointed to Christ, the coming Messiah; Moses, David, Isaiah, Jeremiah, Ezekiel, Daniel etc. prophesied about Him. (1 Pet. 1:9-11, Luke 24:27.)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 teachings and writing of the prophets form a crucial part of the scriptures. Believers are built on this foundation by believing and…</a:t>
            </a:r>
          </a:p>
        </p:txBody>
      </p:sp>
    </p:spTree>
    <p:extLst>
      <p:ext uri="{BB962C8B-B14F-4D97-AF65-F5344CB8AC3E}">
        <p14:creationId xmlns:p14="http://schemas.microsoft.com/office/powerpoint/2010/main" val="181851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2198</TotalTime>
  <Words>1140</Words>
  <Application>Microsoft Office PowerPoint</Application>
  <PresentationFormat>Widescreen</PresentationFormat>
  <Paragraphs>101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SUBMACHINE</cp:lastModifiedBy>
  <cp:revision>80</cp:revision>
  <dcterms:created xsi:type="dcterms:W3CDTF">2025-04-26T22:44:26Z</dcterms:created>
  <dcterms:modified xsi:type="dcterms:W3CDTF">2025-11-16T07:42:38Z</dcterms:modified>
</cp:coreProperties>
</file>