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9" r:id="rId3"/>
    <p:sldId id="258" r:id="rId4"/>
    <p:sldId id="271" r:id="rId5"/>
    <p:sldId id="272" r:id="rId6"/>
    <p:sldId id="270" r:id="rId7"/>
    <p:sldId id="273" r:id="rId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630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0C71A-5301-4DB2-9707-3557E842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AB2A2D-8AEB-419B-BA1D-C7419CF28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A8793-3FEC-4D2A-9D60-9918EFFC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7EDE5-0703-4F34-927B-1DF1AA66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035CB-8EEF-4620-9716-42DC00CF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5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30E89-C32F-4A0A-B1EA-59F2251B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9C847-B7A5-44F8-BC16-34467876E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DCF42-0C7A-45AD-9884-5666869F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CB87F-AC7D-4B39-B104-5D4FABC3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58C95-BEF5-48FD-90CD-9643354E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92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438C1F-8E39-4B96-8EB3-7EFF78A83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1B0F4-6F3C-4E43-803B-0E9F7C451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3E307-C576-49E2-8CA0-EC12A487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99657-461C-47E6-B44E-D93288D8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D36AE-BD08-42BD-BA7F-1F6B3E47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2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E9612-F1D2-420D-B34A-7BCB4C14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EC159-C914-4532-8251-C569F96AE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1ED2C-5DCA-4E27-855B-246C5705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D55A8-F9D9-4A7D-85A5-B2AD4D0E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1C45A-446C-4867-8F16-69A41473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8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8F1CD-7203-4678-AF47-F7F9859D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7045C-848E-4969-80CB-8D8744236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2229C-F057-402F-87BA-91C8E24A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08A98-0FF4-4DF2-83AD-01A74928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9120E-3416-40AB-8974-2C774CDB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9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8C759-8E8D-417E-89C4-AFB5BAF2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F2278-82B4-4BD9-87DB-33AC48A4C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7F3E8-636D-4B06-8E3F-DA64C172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E330B-C295-4DE5-9F0F-0518FC4F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03A4-1B1A-4A03-B920-401F1BAE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E335C-018E-48BD-B1FE-225F6EC5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8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2F3D2-5427-45ED-BBCB-629D8AC8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61C5C-F17D-4EC8-9F8D-4695A7AD5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7F256-A484-402A-96D1-D3FA0151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218F6-E982-4474-97E9-9E4E02978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8993E-15A0-4A23-AC1D-CC19F1DC3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4D0DE-008D-4680-BFAC-22D6C3C1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9FFD45-FC1B-41A3-B4CF-D01D8742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40D56-14A8-405B-A96C-E4541DE9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42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B82E-09BB-46DC-A969-6BE19D15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3E185A-B63F-42F3-A43E-0B6A1ED7E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954741-D0F1-4E3F-BEC3-B1C01C70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605F5-74DF-4316-91EA-8DB6C09F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35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4465A6-7479-4F43-B505-E7D52FFB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A689D-C959-4A11-B5FF-1CD10869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4257B-596E-4A2B-BEBA-DA535EAB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3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7FAF2-305F-486B-84E0-BFFC6E3B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EA0CC-95EE-430D-934B-BDCE9D0C1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FFF9D-9057-4291-8EA9-6312CDBBF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A503A-2D53-440F-BBF6-46A04852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FA50D-C459-4CA4-82E4-59A61C082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19796-04B2-432E-AEFB-6097C346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46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7579-8973-4510-AF16-BA1D68AF3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23879-0CD9-4B21-BB7D-42D2E74DA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B1E9C-C0DD-404D-9276-9C9143FC6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3E224-F15C-4445-A363-38AF0C88D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420DE-F1FA-4769-B12A-264A38D7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1FECC-9118-4333-9E85-BF70C061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45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401B6A-61CD-40B1-8EFC-B0C558BCD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0AB52-86CC-42EA-9FC9-D1CA8F0CB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1B595-3B77-40FC-B50E-CD7E579AA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1B88-12E4-4E8C-8649-8FC0B8CF3B2B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93A03-0E2B-4BA0-861A-58A19CDB5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AA9BA-53F4-4466-B24B-BB4FDA3CB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Exodus-Begi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834" y="605215"/>
            <a:ext cx="7670435" cy="428255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3CC6B77-31E9-4C57-88E5-9DED2BF6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339" y="0"/>
            <a:ext cx="8355027" cy="723439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Arial" pitchFamily="34" charset="0"/>
              </a:rPr>
              <a:t>THE WATER TEST</a:t>
            </a: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Exodus-Begi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217" y="578902"/>
            <a:ext cx="6381055" cy="453828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3CC6B77-31E9-4C57-88E5-9DED2BF6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339" y="0"/>
            <a:ext cx="8355027" cy="723439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Arial" pitchFamily="34" charset="0"/>
              </a:rPr>
              <a:t>THE WATER TEST</a:t>
            </a: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740B2E-EB74-8967-8A34-37488096C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82A6FD-0A15-CA81-2CAC-19E080ED434D}"/>
              </a:ext>
            </a:extLst>
          </p:cNvPr>
          <p:cNvSpPr txBox="1"/>
          <p:nvPr/>
        </p:nvSpPr>
        <p:spPr>
          <a:xfrm>
            <a:off x="92869" y="107156"/>
            <a:ext cx="8929687" cy="5332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Meditate</a:t>
            </a:r>
          </a:p>
          <a:p>
            <a:r>
              <a:rPr lang="en-US" sz="3150" dirty="0">
                <a:solidFill>
                  <a:srgbClr val="FFFF00"/>
                </a:solidFill>
                <a:cs typeface="Arial" panose="020B0604020202020204" pitchFamily="34" charset="0"/>
              </a:rPr>
              <a:t>		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Romans 15:4, 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		1 Corinthians 10:6, 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		2 Timothy 3:15-17</a:t>
            </a:r>
          </a:p>
          <a:p>
            <a:endParaRPr lang="en-US" sz="315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sz="315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sz="1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sz="315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03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70CEC-C18D-B00F-7313-5877A2FD6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A4EFEA-3138-DBDB-3545-0688C74239DD}"/>
              </a:ext>
            </a:extLst>
          </p:cNvPr>
          <p:cNvSpPr txBox="1"/>
          <p:nvPr/>
        </p:nvSpPr>
        <p:spPr>
          <a:xfrm>
            <a:off x="92869" y="107156"/>
            <a:ext cx="8929687" cy="527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750" b="1" dirty="0">
                <a:solidFill>
                  <a:srgbClr val="FFC000"/>
                </a:solidFill>
                <a:cs typeface="Arial" panose="020B0604020202020204" pitchFamily="34" charset="0"/>
              </a:rPr>
              <a:t>FOUR CHARACTERS IN OUR STORY</a:t>
            </a:r>
          </a:p>
          <a:p>
            <a:r>
              <a:rPr lang="en-US" sz="3150" dirty="0">
                <a:solidFill>
                  <a:srgbClr val="FFFF00"/>
                </a:solidFill>
                <a:cs typeface="Arial" panose="020B0604020202020204" pitchFamily="34" charset="0"/>
              </a:rPr>
              <a:t>GIDEON			-	</a:t>
            </a:r>
            <a:r>
              <a:rPr lang="en-US" sz="4000" b="1" dirty="0">
                <a:solidFill>
                  <a:schemeClr val="bg1"/>
                </a:solidFill>
                <a:cs typeface="Arial" panose="020B0604020202020204" pitchFamily="34" charset="0"/>
              </a:rPr>
              <a:t>The Lord Jesus Christ</a:t>
            </a:r>
          </a:p>
          <a:p>
            <a:endParaRPr lang="en-US" sz="1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sz="3150" dirty="0">
                <a:solidFill>
                  <a:srgbClr val="FFFF00"/>
                </a:solidFill>
                <a:cs typeface="Arial" panose="020B0604020202020204" pitchFamily="34" charset="0"/>
              </a:rPr>
              <a:t>THE 22,000		-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Those who stopped or 					are not following Christ</a:t>
            </a:r>
          </a:p>
          <a:p>
            <a:endParaRPr lang="en-US" sz="1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sz="3150" dirty="0">
                <a:solidFill>
                  <a:srgbClr val="FFFF00"/>
                </a:solidFill>
                <a:cs typeface="Arial" panose="020B0604020202020204" pitchFamily="34" charset="0"/>
              </a:rPr>
              <a:t>THE 9700		-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The called many</a:t>
            </a:r>
          </a:p>
          <a:p>
            <a:endParaRPr lang="en-US" sz="3150" dirty="0">
              <a:solidFill>
                <a:srgbClr val="FFFF00"/>
              </a:solidFill>
              <a:cs typeface="Arial" panose="020B0604020202020204" pitchFamily="34" charset="0"/>
            </a:endParaRPr>
          </a:p>
          <a:p>
            <a:r>
              <a:rPr lang="en-US" sz="3150" dirty="0">
                <a:solidFill>
                  <a:srgbClr val="FFFF00"/>
                </a:solidFill>
                <a:cs typeface="Arial" panose="020B0604020202020204" pitchFamily="34" charset="0"/>
              </a:rPr>
              <a:t>THE 300			-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The chosen few</a:t>
            </a:r>
            <a:endParaRPr lang="en-US" sz="31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endParaRPr lang="en-US" sz="315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7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B17A9-19A5-321E-BCB2-03004F007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16F031-0887-9AD4-DFED-AC17E6EF47EC}"/>
              </a:ext>
            </a:extLst>
          </p:cNvPr>
          <p:cNvSpPr txBox="1"/>
          <p:nvPr/>
        </p:nvSpPr>
        <p:spPr>
          <a:xfrm>
            <a:off x="424070" y="107156"/>
            <a:ext cx="8598486" cy="385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15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sz="6600" dirty="0">
                <a:solidFill>
                  <a:srgbClr val="FFFF00"/>
                </a:solidFill>
                <a:cs typeface="Arial" panose="020B0604020202020204" pitchFamily="34" charset="0"/>
              </a:rPr>
              <a:t>Scriptural reference: </a:t>
            </a:r>
          </a:p>
          <a:p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Judges 7:1-15</a:t>
            </a:r>
            <a:endParaRPr lang="en-US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endParaRPr lang="en-US" sz="315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sz="1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sz="315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1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AEDDFC-C58C-8BA7-9B24-7336068EA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671CE6-AC0F-B34D-9469-BC4378A2257F}"/>
              </a:ext>
            </a:extLst>
          </p:cNvPr>
          <p:cNvSpPr txBox="1"/>
          <p:nvPr/>
        </p:nvSpPr>
        <p:spPr>
          <a:xfrm>
            <a:off x="258417" y="299312"/>
            <a:ext cx="8764139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C000"/>
                </a:solidFill>
                <a:cs typeface="Arial" panose="020B0604020202020204" pitchFamily="34" charset="0"/>
              </a:rPr>
              <a:t>2. OUR PURPOSE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- 1 Peter 1:5, 	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 Matthew 6:19-21, 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 Titus 1:2</a:t>
            </a:r>
          </a:p>
          <a:p>
            <a:endParaRPr lang="en-US" sz="18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3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22236-06B9-CB52-07FA-B4CE4C0B3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7CAB13-0996-226A-88A7-2AF646050E34}"/>
              </a:ext>
            </a:extLst>
          </p:cNvPr>
          <p:cNvSpPr txBox="1"/>
          <p:nvPr/>
        </p:nvSpPr>
        <p:spPr>
          <a:xfrm>
            <a:off x="410817" y="219799"/>
            <a:ext cx="861836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Scriptures to further meditate on	</a:t>
            </a:r>
            <a:b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	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 Deuteronomy 8:1-20, 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 Deuteronomy 32:15,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 Hosea 13:6</a:t>
            </a:r>
            <a:endParaRPr lang="en-US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950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3166</TotalTime>
  <Words>118</Words>
  <Application>Microsoft Office PowerPoint</Application>
  <PresentationFormat>On-screen Show (16:9)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Copperplate Gothic Bold</vt:lpstr>
      <vt:lpstr>Office Theme</vt:lpstr>
      <vt:lpstr>THE WATER TEST</vt:lpstr>
      <vt:lpstr>THE WATER TEST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position of a believer</dc:title>
  <dc:creator>hp</dc:creator>
  <cp:lastModifiedBy>Bride Assembly</cp:lastModifiedBy>
  <cp:revision>84</cp:revision>
  <dcterms:created xsi:type="dcterms:W3CDTF">2024-03-18T14:40:29Z</dcterms:created>
  <dcterms:modified xsi:type="dcterms:W3CDTF">2025-03-16T07:25:07Z</dcterms:modified>
</cp:coreProperties>
</file>