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6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8179-DD61-481D-90D4-6D661AB7F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E66F18-038D-4AD1-8ACD-3AF2E7D3A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9F122-8636-4F8F-8CAF-A973A656D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CB5F68-7071-4360-8E49-CC0D95E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85FDB-4789-48A0-BF85-6006D17A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88A3-1E03-426A-86A7-E35EDC22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F7D99-7B5D-4349-9F10-8CBE28D1C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883E2-B8D4-437B-9538-BB31E64F8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F883DE-796B-44A4-B9D5-1D2F008DB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F7306-A9A1-4C00-8054-44A08F7DB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13173B-3542-43AC-ABBF-6021D1132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72FEE7-9493-4E45-817E-AB547AF2EA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B271-822A-4848-938C-26EFC69B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CCD2A-920B-4D16-87A6-DB296571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04E89-EAA2-4857-8A1D-6C3D53F6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04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D378C-3683-4066-9926-B46472A48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25B4D-4AC6-4536-BC8C-F8BFF36BD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C7585-F902-446A-B090-7D8A04C19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BACCC-6972-47DB-A651-D7D16F64B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BEE4E-9288-47FF-8949-D23C9DD4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1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527D-4C7C-48C7-88AE-9104EFCF5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6D6AC-437A-4020-88C0-7D80A243E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9A39D-98CF-47A8-8B5E-D9A0E7591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C4FCB-BC0F-4914-84A1-C6E264E1B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935B3-AA68-4C4D-8769-F2F7F319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2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1C326-829D-49CD-8AD5-AB20FCA5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F0493-8DAF-4F94-8863-F3FAE90246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B2296-E6EF-43D4-B788-E9485D7E2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02A75-B154-4DBF-92F0-AF31281BF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70D3C-BB0C-43AF-B607-8B9E44FD2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39EF99-A8D8-477C-9D2D-0FB10EF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7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C66EF-AD77-4BF6-92CE-75090B8DF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0CF22-26E7-4C98-B644-5E4A84FE5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23306-C03D-4D12-8F5C-AB555833B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EC283-AFC5-4646-98F0-51D55DB49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61A0F3-C4B1-4C7E-B421-629481A76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258DDB-DA7A-4022-8AED-AAE6F948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23FB20-9327-4107-99B6-D13CF2344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EE5875-F4CF-4064-A9D6-A0E31B163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4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CFB2-87FE-4469-B6B3-1C36198B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EC6F7B-2A5B-40CF-ABE4-709AA5C7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05A73C-5C36-4446-93B8-B90D21FE5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461366-5480-447B-B9E8-DFC1EF295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3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0673DB-0CC2-4D72-822A-BA730622D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039D3-6C4F-47BE-86E7-41FAE630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DBF8-DE4F-4E48-91ED-9B03D9FB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9D2C-3C39-4CD3-BF02-8C510481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39D5-DD9C-46DA-B50C-C95F3392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1129A-1CA7-43F0-84EC-1E6DCE418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D2A0C-E2E0-419C-8FCF-CF1F3041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E2232-09B9-4286-B413-AF95A57D2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3013E-836F-43A4-B62E-3AE693AA6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4085-4434-43F9-BEB5-1E983B62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638F88-A5D1-42EE-95B4-FFD6E9E21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89F9F0-382B-4C27-9CD5-A6D715C50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75BE0-1ED2-4F4C-A464-46092356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3C9281-29D9-4474-834A-3874B2D2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C96BC-D537-4DC2-9454-88C0FBED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0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747D01-1024-4FED-970A-0ED224BC7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DF3C5-D88C-40E3-8B8A-486F8FED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03764-4FED-4FFB-89A3-62D75C50A5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C6B4A-D187-4854-B527-3699A44AAD63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637A-46D9-406B-91A6-65D4FF0181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A67AD-86A0-428F-8549-1AA6B9C92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3E42D-6C84-449A-A6A8-8EF720B3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3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745D18-300D-49AB-970E-43B704251669}"/>
              </a:ext>
            </a:extLst>
          </p:cNvPr>
          <p:cNvSpPr txBox="1"/>
          <p:nvPr/>
        </p:nvSpPr>
        <p:spPr>
          <a:xfrm>
            <a:off x="2541684" y="223804"/>
            <a:ext cx="670010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CC3B29-FB9A-C2A4-6E68-0D99F4E1DE27}"/>
              </a:ext>
            </a:extLst>
          </p:cNvPr>
          <p:cNvSpPr/>
          <p:nvPr/>
        </p:nvSpPr>
        <p:spPr>
          <a:xfrm>
            <a:off x="1942272" y="1523711"/>
            <a:ext cx="8120127" cy="462847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B0D820-5350-6D08-1AD2-259982716696}"/>
              </a:ext>
            </a:extLst>
          </p:cNvPr>
          <p:cNvSpPr txBox="1"/>
          <p:nvPr/>
        </p:nvSpPr>
        <p:spPr>
          <a:xfrm>
            <a:off x="3088247" y="705817"/>
            <a:ext cx="5606984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Genesis 17:9-11</a:t>
            </a:r>
            <a:endParaRPr lang="en-US" sz="5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08E4B4-EFAE-3CCB-A6F2-95340EFFA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15" y="1523710"/>
            <a:ext cx="10680969" cy="511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8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A4C8E2-8410-C4A7-69AA-E40E2BC5C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F7B1CD-C422-8981-2446-3EB98AB54C9A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BB596-79EE-03A3-49FA-791501661B14}"/>
              </a:ext>
            </a:extLst>
          </p:cNvPr>
          <p:cNvSpPr txBox="1"/>
          <p:nvPr/>
        </p:nvSpPr>
        <p:spPr>
          <a:xfrm>
            <a:off x="110565" y="1455230"/>
            <a:ext cx="11970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Circumcision, in the biblical context, is more than a physical act. It represents a spiritual truth about God's covenant, holiness, and separation from the world. 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FB4738-4067-A3B4-F6F9-807F6EE840DF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C. INTRODUCTION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737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46584C-74A9-4C6A-8A37-D68245671D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5FE4B6-B123-AB25-8421-1F85AD59B00E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EAA873-AB18-A4CF-9343-61040CB1B4C3}"/>
              </a:ext>
            </a:extLst>
          </p:cNvPr>
          <p:cNvSpPr txBox="1"/>
          <p:nvPr/>
        </p:nvSpPr>
        <p:spPr>
          <a:xfrm>
            <a:off x="110565" y="1455230"/>
            <a:ext cx="11970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While it was initially given to Abraham as a physical sign of the covenant, in the New Testament, circumcision takes on a deeper spiritual meaning.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AA2E14-08D1-21A2-F16B-C353F7C1809E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C. INTRODUCTION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367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E5B3CF-5C09-871B-2404-A1FF6737B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D9BBB1-287E-F95D-39DB-544D111CF2F6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B839A8-F9D6-3BDD-0B69-6D3E91A3FA6E}"/>
              </a:ext>
            </a:extLst>
          </p:cNvPr>
          <p:cNvSpPr txBox="1"/>
          <p:nvPr/>
        </p:nvSpPr>
        <p:spPr>
          <a:xfrm>
            <a:off x="110565" y="1455230"/>
            <a:ext cx="119708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000" b="1" dirty="0">
                <a:solidFill>
                  <a:schemeClr val="bg1"/>
                </a:solidFill>
              </a:rPr>
              <a:t>Circumcision as a Sign of the Covenant. God’s Command to Abraham (Genesis 17:10-11)</a:t>
            </a:r>
            <a:endParaRPr lang="en-GB" sz="8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F784ED-B1D3-EFAF-16D4-9C775E0FDF11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NOTE: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53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EB0D9F-F8DA-9E98-65C9-8A59F157E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B65851-6DE7-C511-764C-12F83E0269C9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31E95A-8952-37C2-880F-CFA6B8197CB9}"/>
              </a:ext>
            </a:extLst>
          </p:cNvPr>
          <p:cNvSpPr txBox="1"/>
          <p:nvPr/>
        </p:nvSpPr>
        <p:spPr>
          <a:xfrm>
            <a:off x="110565" y="1330369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800" b="1" dirty="0">
                <a:solidFill>
                  <a:schemeClr val="bg1"/>
                </a:solidFill>
              </a:rPr>
              <a:t>Circumcision was a visible mark of belonging to God’s chosen people.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9B5FE1-94AF-1E95-4C08-2DCD8A324249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NOTE: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826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7F70AD-36C9-956B-6D74-CDDF08831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3B8BDA-E5CE-62CE-33E6-66185B1706FE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F613A2-DD3F-0706-6FAD-152C0B64E3DA}"/>
              </a:ext>
            </a:extLst>
          </p:cNvPr>
          <p:cNvSpPr txBox="1"/>
          <p:nvPr/>
        </p:nvSpPr>
        <p:spPr>
          <a:xfrm>
            <a:off x="110565" y="1330369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800" b="1" dirty="0">
                <a:solidFill>
                  <a:schemeClr val="bg1"/>
                </a:solidFill>
              </a:rPr>
              <a:t>It was a requirement for every male in Abraham’s household as a sign of faith.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3A2F0-7A9B-D50F-CF18-871BD74FCF02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NOTE: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44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109086-F7E4-1A15-D7EC-5003BB197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877A7F6-3618-AB1B-4CDA-1C89AD0A40CF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0EC373-F819-3F9F-126B-18FE4DDBB01E}"/>
              </a:ext>
            </a:extLst>
          </p:cNvPr>
          <p:cNvSpPr txBox="1"/>
          <p:nvPr/>
        </p:nvSpPr>
        <p:spPr>
          <a:xfrm>
            <a:off x="110565" y="1330369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800" b="1" dirty="0">
                <a:solidFill>
                  <a:schemeClr val="bg1"/>
                </a:solidFill>
              </a:rPr>
              <a:t>Those who refused to be circumcised were cut off from God's people (Genesis 17:14)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153F7F-72E9-E5ED-39CE-56F1042096C3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NOTE: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8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B37E46C-7705-8C70-9FDC-6B8AC492F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76CAD0F-92A8-208C-A996-8CC80F68DEFF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E2E3A-0F34-0502-0EB3-85EA92A52CAF}"/>
              </a:ext>
            </a:extLst>
          </p:cNvPr>
          <p:cNvSpPr txBox="1"/>
          <p:nvPr/>
        </p:nvSpPr>
        <p:spPr>
          <a:xfrm>
            <a:off x="101317" y="1541838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800" b="1" dirty="0">
                <a:solidFill>
                  <a:schemeClr val="bg1"/>
                </a:solidFill>
              </a:rPr>
              <a:t>A physical sign done on the eight day after birth &amp; later done anytime spiritually in the heart.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AEC27F-54CE-A9CD-FBED-F375BFACFC61}"/>
              </a:ext>
            </a:extLst>
          </p:cNvPr>
          <p:cNvSpPr txBox="1"/>
          <p:nvPr/>
        </p:nvSpPr>
        <p:spPr>
          <a:xfrm>
            <a:off x="-18498" y="680064"/>
            <a:ext cx="12210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D. CIRCUMCISION IN THE OLD TESTAMENT VS THE NEW TESTAMENT</a:t>
            </a:r>
            <a:endParaRPr lang="en-US" sz="4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090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FE0560-97E5-CAD4-0CA4-00A0931B8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50236D-726B-2851-FF1D-7F3FF7CD92FC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17CD63-D908-F576-3FB4-BC9295A837F8}"/>
              </a:ext>
            </a:extLst>
          </p:cNvPr>
          <p:cNvSpPr txBox="1"/>
          <p:nvPr/>
        </p:nvSpPr>
        <p:spPr>
          <a:xfrm>
            <a:off x="101317" y="1541838"/>
            <a:ext cx="119708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7200" b="1" dirty="0">
                <a:solidFill>
                  <a:schemeClr val="bg1"/>
                </a:solidFill>
              </a:rPr>
              <a:t>Represented the separation of Israel from other nations &amp; later represented separations of the believers from the world.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9AF1F7-E916-6256-4E39-ED7DC09DA614}"/>
              </a:ext>
            </a:extLst>
          </p:cNvPr>
          <p:cNvSpPr txBox="1"/>
          <p:nvPr/>
        </p:nvSpPr>
        <p:spPr>
          <a:xfrm>
            <a:off x="-18498" y="680064"/>
            <a:ext cx="12210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D. CIRCUMCISION IN THE OLD TESTAMENT VS THE NEW TESTAMENT</a:t>
            </a:r>
            <a:endParaRPr lang="en-US" sz="4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61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4D9E5F-2853-5663-45F0-5C6A66595A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868571-E3A8-C913-97DA-623DD39BDD40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7F8384-406F-CAD8-1A91-B071CD4DCFAF}"/>
              </a:ext>
            </a:extLst>
          </p:cNvPr>
          <p:cNvSpPr txBox="1"/>
          <p:nvPr/>
        </p:nvSpPr>
        <p:spPr>
          <a:xfrm>
            <a:off x="101317" y="1541838"/>
            <a:ext cx="119708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9600" b="1" dirty="0">
                <a:solidFill>
                  <a:schemeClr val="bg1"/>
                </a:solidFill>
              </a:rPr>
              <a:t>It is an outward appearance &amp; later is inward appearance.</a:t>
            </a:r>
            <a:endParaRPr lang="en-GB" sz="9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9396E4-5C46-2D19-AA1C-B8820AA9D8AF}"/>
              </a:ext>
            </a:extLst>
          </p:cNvPr>
          <p:cNvSpPr txBox="1"/>
          <p:nvPr/>
        </p:nvSpPr>
        <p:spPr>
          <a:xfrm>
            <a:off x="-18498" y="680064"/>
            <a:ext cx="12210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D. CIRCUMCISION IN THE OLD TESTAMENT VS THE NEW TESTAMENT</a:t>
            </a:r>
            <a:endParaRPr lang="en-US" sz="4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600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17ED93-4ADE-48CB-8DC3-93EFEA2B8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0EF5223-4FBD-8370-1B44-5AA3BFCAEDB7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3FFEF5-2EA4-1105-1FA9-CB41D8BF2829}"/>
              </a:ext>
            </a:extLst>
          </p:cNvPr>
          <p:cNvSpPr txBox="1"/>
          <p:nvPr/>
        </p:nvSpPr>
        <p:spPr>
          <a:xfrm>
            <a:off x="110565" y="1794757"/>
            <a:ext cx="119708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7200" b="1" dirty="0">
                <a:solidFill>
                  <a:schemeClr val="bg1"/>
                </a:solidFill>
              </a:rPr>
              <a:t>It symbolizes a male reproductive organ surgery &amp; later symbolises a heart transformed. Col. 2:11-12.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CBDADE-FE23-4EAD-B574-3CB62B676540}"/>
              </a:ext>
            </a:extLst>
          </p:cNvPr>
          <p:cNvSpPr txBox="1"/>
          <p:nvPr/>
        </p:nvSpPr>
        <p:spPr>
          <a:xfrm>
            <a:off x="-18498" y="680064"/>
            <a:ext cx="122104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D. CIRCUMCISION IN THE OLD TESTAMENT VS THE NEW TESTAMENT</a:t>
            </a:r>
            <a:endParaRPr lang="en-US" sz="4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36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1E9AF4-2D4D-B50C-D21E-4D427776D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BAEB62-2AF9-3196-BBDE-6CFEBEA5404A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BF5A12-4B73-0A8C-CCC6-4933250B0DC9}"/>
              </a:ext>
            </a:extLst>
          </p:cNvPr>
          <p:cNvSpPr txBox="1"/>
          <p:nvPr/>
        </p:nvSpPr>
        <p:spPr>
          <a:xfrm>
            <a:off x="110565" y="1455230"/>
            <a:ext cx="1197086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</a:rPr>
              <a:t>For the purpose of this teaching, we will be having dual meaning of the word “circumcision”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C01F89-0D76-A6CC-6BB8-0D66BB4F14E8}"/>
              </a:ext>
            </a:extLst>
          </p:cNvPr>
          <p:cNvSpPr txBox="1"/>
          <p:nvPr/>
        </p:nvSpPr>
        <p:spPr>
          <a:xfrm>
            <a:off x="486585" y="593456"/>
            <a:ext cx="112188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A. MEANING OFCIRCUMCISION</a:t>
            </a:r>
            <a:endParaRPr lang="en-US" sz="5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5124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9C888F-83D1-3933-DA66-E0897F40B6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024917-7200-97FC-95AE-7B7A61B7F78D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C85FA1-DBE1-4B12-38F4-6ECFD929BE94}"/>
              </a:ext>
            </a:extLst>
          </p:cNvPr>
          <p:cNvSpPr txBox="1"/>
          <p:nvPr/>
        </p:nvSpPr>
        <p:spPr>
          <a:xfrm>
            <a:off x="110565" y="1449505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800" b="1" dirty="0">
                <a:solidFill>
                  <a:schemeClr val="bg1"/>
                </a:solidFill>
              </a:rPr>
              <a:t>In Christ, believers undergo a spiritual circumcision, putting off sinful nature.</a:t>
            </a:r>
            <a:endParaRPr lang="en-GB" sz="88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1DF4FF-9C7D-A8C5-AD38-58B5A9963F79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Sermon note 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06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DAFC36-94B6-F1FD-B115-1D95C8C68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1A69812-EC4D-73FD-1A3E-54C7DCB8E4EE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E38371-D19E-7279-5A28-0D44E6B0B73A}"/>
              </a:ext>
            </a:extLst>
          </p:cNvPr>
          <p:cNvSpPr txBox="1"/>
          <p:nvPr/>
        </p:nvSpPr>
        <p:spPr>
          <a:xfrm>
            <a:off x="110565" y="1225689"/>
            <a:ext cx="119708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Circumcision was an important sign under the Old Covenant, but in Christ, it has a deeper meaning—the circumcision of the heart.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E56B91-A78F-35C3-7EBB-5E8922B6E1B4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conclusion: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2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1611311-1A1A-F4A8-8B4D-3B3E3F870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A3E5DB2-E565-7284-551F-88C153C72674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9353D8-0B99-4C59-E1F7-3C66F117F8C6}"/>
              </a:ext>
            </a:extLst>
          </p:cNvPr>
          <p:cNvSpPr txBox="1"/>
          <p:nvPr/>
        </p:nvSpPr>
        <p:spPr>
          <a:xfrm>
            <a:off x="110565" y="1225689"/>
            <a:ext cx="119708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God desires not just an outward mark but an inward transformation. </a:t>
            </a:r>
            <a:endParaRPr lang="en-GB" sz="9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B36292-6967-6124-EC5F-D8129AC4143C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conclusion: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4366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C49E5E0-6490-C949-A22A-BBF4D5A43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A1D27-37D2-CF5C-ABE5-10AC838E47C4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C55395-DD12-2660-9EE9-9B986A2C9614}"/>
              </a:ext>
            </a:extLst>
          </p:cNvPr>
          <p:cNvSpPr txBox="1"/>
          <p:nvPr/>
        </p:nvSpPr>
        <p:spPr>
          <a:xfrm>
            <a:off x="110565" y="1225689"/>
            <a:ext cx="119708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As believers, we are called to separate ourselves from sin, live in obedience, and embrace our identity in Christ (Matthew 23:25-33. Roman 12:1-2).</a:t>
            </a:r>
            <a:endParaRPr lang="en-GB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169174-79EE-EFA8-DBC7-04FEED3B6669}"/>
              </a:ext>
            </a:extLst>
          </p:cNvPr>
          <p:cNvSpPr txBox="1"/>
          <p:nvPr/>
        </p:nvSpPr>
        <p:spPr>
          <a:xfrm>
            <a:off x="-9251" y="668227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conclusion: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500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CB5BFCD-C373-02F0-9B78-021FB837A3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7A6D8A-A0EE-4950-BF75-D5CADD03C503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6F02A9-0DA5-E06F-7C46-A2417701E8FA}"/>
              </a:ext>
            </a:extLst>
          </p:cNvPr>
          <p:cNvSpPr txBox="1"/>
          <p:nvPr/>
        </p:nvSpPr>
        <p:spPr>
          <a:xfrm>
            <a:off x="110565" y="1225689"/>
            <a:ext cx="11970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The best thing that could happen to a believer or church member is not position, not membership, not wealth, but true circumcision of the heart. 2 Corinthians 5:17</a:t>
            </a:r>
            <a:endParaRPr lang="en-GB" sz="6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652C0E-B03C-D90B-AC1E-F37E21673052}"/>
              </a:ext>
            </a:extLst>
          </p:cNvPr>
          <p:cNvSpPr txBox="1"/>
          <p:nvPr/>
        </p:nvSpPr>
        <p:spPr>
          <a:xfrm>
            <a:off x="-9251" y="668227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Sermon note: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258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07125D-262D-C5FC-E1B3-0E9C07F36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8C15ACD-EC57-661A-5FA2-0C79465EA9D6}"/>
              </a:ext>
            </a:extLst>
          </p:cNvPr>
          <p:cNvSpPr txBox="1"/>
          <p:nvPr/>
        </p:nvSpPr>
        <p:spPr>
          <a:xfrm>
            <a:off x="3040777" y="2313429"/>
            <a:ext cx="119708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SHALOM!!!</a:t>
            </a:r>
          </a:p>
        </p:txBody>
      </p:sp>
    </p:spTree>
    <p:extLst>
      <p:ext uri="{BB962C8B-B14F-4D97-AF65-F5344CB8AC3E}">
        <p14:creationId xmlns:p14="http://schemas.microsoft.com/office/powerpoint/2010/main" val="60931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60F8A47-DE64-D1FA-E490-771352BB3A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7AEE9B-A70B-528C-29AF-04C564A5B364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E59FA6-A4E9-FEF3-5633-B10A0BCF76FF}"/>
              </a:ext>
            </a:extLst>
          </p:cNvPr>
          <p:cNvSpPr txBox="1"/>
          <p:nvPr/>
        </p:nvSpPr>
        <p:spPr>
          <a:xfrm>
            <a:off x="110565" y="1455230"/>
            <a:ext cx="11970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6600" dirty="0">
                <a:solidFill>
                  <a:schemeClr val="bg1"/>
                </a:solidFill>
              </a:rPr>
              <a:t>Circumcision is the surgical removal of the foreskin (the skin covering the tip of the male organ). It was practiced in ancient cultures.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B5C4B9-9ACA-C8DF-3182-5858D12B4168}"/>
              </a:ext>
            </a:extLst>
          </p:cNvPr>
          <p:cNvSpPr txBox="1"/>
          <p:nvPr/>
        </p:nvSpPr>
        <p:spPr>
          <a:xfrm>
            <a:off x="486585" y="593456"/>
            <a:ext cx="112188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A. MEANING OFCIRCUMCISION</a:t>
            </a:r>
            <a:endParaRPr lang="en-US" sz="5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23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90B29A-52FB-07F7-B366-062D3957E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2D2AEA5-242E-D076-6307-D8C610D7E7CD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737B6C-D3C6-C81A-1757-97628DFFA905}"/>
              </a:ext>
            </a:extLst>
          </p:cNvPr>
          <p:cNvSpPr txBox="1"/>
          <p:nvPr/>
        </p:nvSpPr>
        <p:spPr>
          <a:xfrm>
            <a:off x="110565" y="1455230"/>
            <a:ext cx="119708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6000" dirty="0">
                <a:solidFill>
                  <a:schemeClr val="bg1"/>
                </a:solidFill>
              </a:rPr>
              <a:t>Circumcision of the heart means the removal of sin and a commitment to God (Romans 2:28-29). It can also be defined as the heart’s surgical spiritual operation.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E5DD58-9201-B5A3-1F53-BA581D7491EC}"/>
              </a:ext>
            </a:extLst>
          </p:cNvPr>
          <p:cNvSpPr txBox="1"/>
          <p:nvPr/>
        </p:nvSpPr>
        <p:spPr>
          <a:xfrm>
            <a:off x="486585" y="593456"/>
            <a:ext cx="1121884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A. MEANING OFCIRCUMCISION</a:t>
            </a:r>
            <a:endParaRPr lang="en-US" sz="50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69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133E20-5E07-02E1-D1D2-087E89D97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A24269-2776-93CF-D7DB-E8A2474DAE2A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A03852-EF38-7547-5AF9-72DEC785057E}"/>
              </a:ext>
            </a:extLst>
          </p:cNvPr>
          <p:cNvSpPr txBox="1"/>
          <p:nvPr/>
        </p:nvSpPr>
        <p:spPr>
          <a:xfrm>
            <a:off x="110565" y="1455230"/>
            <a:ext cx="119708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7200" b="1" dirty="0">
                <a:solidFill>
                  <a:schemeClr val="bg1"/>
                </a:solidFill>
              </a:rPr>
              <a:t>Not outward or merely physical: </a:t>
            </a:r>
            <a:r>
              <a:rPr lang="en-GB" sz="7200" dirty="0">
                <a:solidFill>
                  <a:schemeClr val="bg1"/>
                </a:solidFill>
              </a:rPr>
              <a:t>True circumcision is not about an external sign on the body. Romans 2:28.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78FF05-3374-AA8A-2EF0-B7990F9B532D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b. What true CIRCUMCISION is not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7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8BE912-4485-4F30-F647-B11437ADC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060308F-3B52-9AB1-2A34-95B521E5E351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07846-6852-7C28-3BA6-86370EA3C072}"/>
              </a:ext>
            </a:extLst>
          </p:cNvPr>
          <p:cNvSpPr txBox="1"/>
          <p:nvPr/>
        </p:nvSpPr>
        <p:spPr>
          <a:xfrm>
            <a:off x="110565" y="1455230"/>
            <a:ext cx="1197086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7200" b="1" dirty="0">
                <a:solidFill>
                  <a:schemeClr val="bg1"/>
                </a:solidFill>
              </a:rPr>
              <a:t>Not a ritual for show:  </a:t>
            </a:r>
            <a:r>
              <a:rPr lang="en-GB" sz="7200" dirty="0">
                <a:solidFill>
                  <a:schemeClr val="bg1"/>
                </a:solidFill>
              </a:rPr>
              <a:t>It is not about religious appearance or following traditions for approval or status. 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02FE13-CE08-AB2E-0109-436841815C50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b. What true CIRCUMCISION is not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542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876810-C557-6E2B-5EF3-477687395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17E67E6-9BEC-B373-8202-DF92180D6DC4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4E7DD3-EF83-179B-9A19-8C6ADB2DBC55}"/>
              </a:ext>
            </a:extLst>
          </p:cNvPr>
          <p:cNvSpPr txBox="1"/>
          <p:nvPr/>
        </p:nvSpPr>
        <p:spPr>
          <a:xfrm>
            <a:off x="110565" y="1455230"/>
            <a:ext cx="119708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200" dirty="0">
                <a:solidFill>
                  <a:schemeClr val="bg1"/>
                </a:solidFill>
              </a:rPr>
              <a:t>God is not impressed by ceremonies or actions  without spiritual depth or change </a:t>
            </a:r>
          </a:p>
          <a:p>
            <a:r>
              <a:rPr lang="en-GB" sz="7200" dirty="0">
                <a:solidFill>
                  <a:schemeClr val="bg1"/>
                </a:solidFill>
              </a:rPr>
              <a:t>(Jeremiah 9:25-26)</a:t>
            </a:r>
            <a:endParaRPr lang="en-US" sz="72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1641B5-D782-5D44-0CA0-A9162A121AD9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b. What true CIRCUMCISION is not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10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73E74D-0420-ADE6-3461-518531BB1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C1A9FCD-0401-47B6-79F4-51A8BE39300C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D4DA15-09A0-26E2-BC5A-A892C0C1EA78}"/>
              </a:ext>
            </a:extLst>
          </p:cNvPr>
          <p:cNvSpPr txBox="1"/>
          <p:nvPr/>
        </p:nvSpPr>
        <p:spPr>
          <a:xfrm>
            <a:off x="110565" y="1455230"/>
            <a:ext cx="1197086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GB" sz="8800" b="1" dirty="0">
                <a:solidFill>
                  <a:schemeClr val="bg1"/>
                </a:solidFill>
              </a:rPr>
              <a:t>Not a cultural badge:  </a:t>
            </a:r>
            <a:r>
              <a:rPr lang="en-GB" sz="8800" dirty="0">
                <a:solidFill>
                  <a:schemeClr val="bg1"/>
                </a:solidFill>
              </a:rPr>
              <a:t>It is not about belonging to a certain group or heritage.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513849-8E31-9DCE-518C-D92291F15740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b. What true CIRCUMCISION is not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8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2668F4-3C43-F55A-0281-4DE1DF712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BC162D-B41C-48F9-5A0F-4D3731104F6B}"/>
              </a:ext>
            </a:extLst>
          </p:cNvPr>
          <p:cNvSpPr txBox="1"/>
          <p:nvPr/>
        </p:nvSpPr>
        <p:spPr>
          <a:xfrm>
            <a:off x="2745948" y="18431"/>
            <a:ext cx="670010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5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True circumcision</a:t>
            </a:r>
            <a:endParaRPr lang="en-US" sz="5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44D20B-DAAB-3CD6-6B2E-C9CCEE287914}"/>
              </a:ext>
            </a:extLst>
          </p:cNvPr>
          <p:cNvSpPr txBox="1"/>
          <p:nvPr/>
        </p:nvSpPr>
        <p:spPr>
          <a:xfrm>
            <a:off x="110565" y="1455230"/>
            <a:ext cx="119708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b="1" dirty="0">
                <a:solidFill>
                  <a:schemeClr val="bg1"/>
                </a:solidFill>
              </a:rPr>
              <a:t>SERMON NOTE: </a:t>
            </a:r>
          </a:p>
          <a:p>
            <a:r>
              <a:rPr lang="en-GB" sz="6600" dirty="0">
                <a:solidFill>
                  <a:schemeClr val="bg1"/>
                </a:solidFill>
              </a:rPr>
              <a:t>True circumcision transcend ethnicity and traditions- it is about spiritual identity in Christ </a:t>
            </a:r>
          </a:p>
          <a:p>
            <a:r>
              <a:rPr lang="en-GB" sz="6600" dirty="0">
                <a:solidFill>
                  <a:schemeClr val="bg1"/>
                </a:solidFill>
              </a:rPr>
              <a:t>(Philippians 3:3)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73B77C-6CE1-12FC-4E6B-1265E2955EA1}"/>
              </a:ext>
            </a:extLst>
          </p:cNvPr>
          <p:cNvSpPr txBox="1"/>
          <p:nvPr/>
        </p:nvSpPr>
        <p:spPr>
          <a:xfrm>
            <a:off x="-18498" y="680064"/>
            <a:ext cx="122104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b. What true CIRCUMCISION is not</a:t>
            </a:r>
            <a:endParaRPr lang="en-US" sz="4400" i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33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638</Words>
  <Application>Microsoft Office PowerPoint</Application>
  <PresentationFormat>Widescreen</PresentationFormat>
  <Paragraphs>75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Copperplate Gothic 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SUBMACHINE</dc:creator>
  <cp:lastModifiedBy>Bride Assembly</cp:lastModifiedBy>
  <cp:revision>12</cp:revision>
  <dcterms:created xsi:type="dcterms:W3CDTF">2025-04-26T22:44:26Z</dcterms:created>
  <dcterms:modified xsi:type="dcterms:W3CDTF">2025-05-11T00:09:45Z</dcterms:modified>
</cp:coreProperties>
</file>